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3"/>
  </p:notesMasterIdLst>
  <p:sldIdLst>
    <p:sldId id="257" r:id="rId2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9305C"/>
    <a:srgbClr val="000066"/>
    <a:srgbClr val="FF7C80"/>
    <a:srgbClr val="FF6D6D"/>
    <a:srgbClr val="000000"/>
    <a:srgbClr val="BDDEFF"/>
    <a:srgbClr val="99CCFF"/>
    <a:srgbClr val="003399"/>
    <a:srgbClr val="821904"/>
    <a:srgbClr val="86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1" d="100"/>
          <a:sy n="121" d="100"/>
        </p:scale>
        <p:origin x="-108" y="-34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fld id="{7450E649-7841-4084-8974-5F95669967FF}" type="datetime1">
              <a:rPr lang="en-US"/>
              <a:pPr>
                <a:defRPr/>
              </a:pPr>
              <a:t>5/20/2015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fld id="{9DADBD10-4395-4133-8C64-DBD6BDC56C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23790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22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5/20/2015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37310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5/20/2015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11263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19800" cy="43886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5/20/2015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27273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62200" y="0"/>
            <a:ext cx="6781800" cy="1085850"/>
          </a:xfrm>
        </p:spPr>
        <p:txBody>
          <a:bodyPr/>
          <a:lstStyle>
            <a:lvl1pPr>
              <a:defRPr>
                <a:solidFill>
                  <a:srgbClr val="0033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5/20/2015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14562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5/20/2015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779351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5/20/2015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38816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2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2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5/20/2015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09065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5/20/2015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42259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5/20/2015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98977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7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91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7" y="1076328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5/20/2015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42690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6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5/20/2015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275237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96000">
              <a:srgbClr val="FF7C80"/>
            </a:gs>
            <a:gs pos="4000">
              <a:srgbClr val="FF7C80"/>
            </a:gs>
            <a:gs pos="65000">
              <a:schemeClr val="accent2">
                <a:lumMod val="20000"/>
                <a:lumOff val="80000"/>
              </a:schemeClr>
            </a:gs>
            <a:gs pos="35000">
              <a:schemeClr val="accent2">
                <a:lumMod val="20000"/>
                <a:lumOff val="80000"/>
              </a:schemeClr>
            </a:gs>
            <a:gs pos="50000">
              <a:schemeClr val="bg1">
                <a:lumMod val="0"/>
                <a:lumOff val="100000"/>
              </a:schemeClr>
            </a:gs>
          </a:gsLst>
          <a:lin ang="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487883" y="21524"/>
            <a:ext cx="4648200" cy="1085850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  <a:latin typeface="Calibri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5/20/2015</a:t>
            </a:fld>
            <a:endParaRPr lang="en-US">
              <a:solidFill>
                <a:srgbClr val="00B050">
                  <a:tint val="75000"/>
                </a:srgbClr>
              </a:solidFill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srgbClr val="00B050">
                  <a:tint val="75000"/>
                </a:srgb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  <a:latin typeface="Calibri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>
              <a:solidFill>
                <a:srgbClr val="00B050">
                  <a:tint val="75000"/>
                </a:srgbClr>
              </a:solidFill>
              <a:latin typeface="Calibri"/>
            </a:endParaRPr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4495800" cy="1085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50095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003366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42706" y="2686050"/>
            <a:ext cx="8472697" cy="2152650"/>
          </a:xfrm>
        </p:spPr>
        <p:txBody>
          <a:bodyPr>
            <a:normAutofit fontScale="47500" lnSpcReduction="20000"/>
          </a:bodyPr>
          <a:lstStyle/>
          <a:p>
            <a:pPr marL="0" indent="0">
              <a:buNone/>
            </a:pPr>
            <a:r>
              <a:rPr lang="en-US" sz="3800" dirty="0">
                <a:solidFill>
                  <a:srgbClr val="19305C"/>
                </a:solidFill>
              </a:rPr>
              <a:t>Speaker Name:</a:t>
            </a:r>
          </a:p>
          <a:p>
            <a:pPr marL="0" indent="0">
              <a:buNone/>
            </a:pPr>
            <a:endParaRPr lang="en-US" sz="3800" dirty="0">
              <a:solidFill>
                <a:srgbClr val="19305C"/>
              </a:solidFill>
            </a:endParaRPr>
          </a:p>
          <a:p>
            <a:pPr marL="0" indent="0">
              <a:buNone/>
            </a:pPr>
            <a:r>
              <a:rPr lang="en-US" sz="3800" dirty="0">
                <a:solidFill>
                  <a:srgbClr val="19305C"/>
                </a:solidFill>
              </a:rPr>
              <a:t>I have the following financial interest or relationship to disclose with regard to the subject matter of this presentation:</a:t>
            </a:r>
          </a:p>
          <a:p>
            <a:pPr marL="0" indent="0">
              <a:buNone/>
            </a:pPr>
            <a:endParaRPr lang="en-US" sz="3800" dirty="0">
              <a:solidFill>
                <a:srgbClr val="19305C"/>
              </a:solidFill>
            </a:endParaRPr>
          </a:p>
          <a:p>
            <a:pPr marL="0" indent="0">
              <a:buNone/>
            </a:pPr>
            <a:r>
              <a:rPr lang="en-US" sz="3800" dirty="0">
                <a:solidFill>
                  <a:srgbClr val="19305C"/>
                </a:solidFill>
              </a:rPr>
              <a:t>Company Name: </a:t>
            </a:r>
          </a:p>
          <a:p>
            <a:pPr marL="0" indent="0">
              <a:buNone/>
            </a:pPr>
            <a:r>
              <a:rPr lang="en-US" sz="3800" dirty="0">
                <a:solidFill>
                  <a:srgbClr val="19305C"/>
                </a:solidFill>
              </a:rPr>
              <a:t>Type </a:t>
            </a:r>
            <a:r>
              <a:rPr lang="en-US" sz="3800">
                <a:solidFill>
                  <a:srgbClr val="19305C"/>
                </a:solidFill>
              </a:rPr>
              <a:t>of </a:t>
            </a:r>
            <a:r>
              <a:rPr lang="en-US" sz="3800" smtClean="0">
                <a:solidFill>
                  <a:srgbClr val="19305C"/>
                </a:solidFill>
              </a:rPr>
              <a:t>Relationship:</a:t>
            </a:r>
            <a:endParaRPr lang="en-US" dirty="0">
              <a:solidFill>
                <a:srgbClr val="19305C"/>
              </a:solidFill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0" y="1459679"/>
            <a:ext cx="9144000" cy="41686"/>
          </a:xfrm>
          <a:prstGeom prst="rect">
            <a:avLst/>
          </a:prstGeom>
          <a:solidFill>
            <a:srgbClr val="19305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257304" y="1657352"/>
            <a:ext cx="6629399" cy="1015663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US" sz="3000" b="1" dirty="0" smtClean="0">
                <a:solidFill>
                  <a:srgbClr val="193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Declaration of</a:t>
            </a:r>
            <a:br>
              <a:rPr lang="en-US" sz="3000" b="1" dirty="0" smtClean="0">
                <a:solidFill>
                  <a:srgbClr val="19305C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3000" b="1" dirty="0" smtClean="0">
                <a:solidFill>
                  <a:srgbClr val="193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Financial Interests or Relationships</a:t>
            </a:r>
            <a:endParaRPr lang="en-US" sz="3000" dirty="0">
              <a:solidFill>
                <a:srgbClr val="19305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6282" y="-5832"/>
            <a:ext cx="4073118" cy="14655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3506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Office Theme">
  <a:themeElements>
    <a:clrScheme name="2014 Style">
      <a:dk1>
        <a:srgbClr val="00B050"/>
      </a:dk1>
      <a:lt1>
        <a:srgbClr val="FFFFFF"/>
      </a:lt1>
      <a:dk2>
        <a:srgbClr val="FFFFFF"/>
      </a:dk2>
      <a:lt2>
        <a:srgbClr val="FFFFFF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gradFill>
          <a:gsLst>
            <a:gs pos="50000">
              <a:schemeClr val="bg1"/>
            </a:gs>
            <a:gs pos="100000">
              <a:srgbClr val="C00000"/>
            </a:gs>
            <a:gs pos="0">
              <a:schemeClr val="tx1">
                <a:lumMod val="50000"/>
              </a:schemeClr>
            </a:gs>
          </a:gsLst>
          <a:path path="circle">
            <a:fillToRect r="100000" b="100000"/>
          </a:path>
        </a:gra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Multi12</Template>
  <TotalTime>332</TotalTime>
  <Words>32</Words>
  <Application>Microsoft Office PowerPoint</Application>
  <PresentationFormat>On-screen Show (16:9)</PresentationFormat>
  <Paragraphs>7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1_Office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Declaration of Relevant  Financial Interests or Relationships</dc:title>
  <dc:creator>Sally S. Moran</dc:creator>
  <cp:lastModifiedBy>John</cp:lastModifiedBy>
  <cp:revision>20</cp:revision>
  <dcterms:created xsi:type="dcterms:W3CDTF">2012-04-13T14:33:19Z</dcterms:created>
  <dcterms:modified xsi:type="dcterms:W3CDTF">2015-05-20T23:49:39Z</dcterms:modified>
</cp:coreProperties>
</file>