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285" y="6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2/26/2025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564577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Type of 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186205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914401"/>
            <a:ext cx="9144000" cy="46037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371</TotalTime>
  <Words>37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36</cp:revision>
  <dcterms:created xsi:type="dcterms:W3CDTF">2012-04-13T14:33:19Z</dcterms:created>
  <dcterms:modified xsi:type="dcterms:W3CDTF">2025-02-27T00:41:52Z</dcterms:modified>
</cp:coreProperties>
</file>