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1"/>
    <p:sldMasterId id="2147483658" r:id="rId2"/>
    <p:sldMasterId id="2147483705" r:id="rId3"/>
  </p:sldMasterIdLst>
  <p:notesMasterIdLst>
    <p:notesMasterId r:id="rId18"/>
  </p:notesMasterIdLst>
  <p:handoutMasterIdLst>
    <p:handoutMasterId r:id="rId19"/>
  </p:handoutMasterIdLst>
  <p:sldIdLst>
    <p:sldId id="323" r:id="rId4"/>
    <p:sldId id="616" r:id="rId5"/>
    <p:sldId id="618" r:id="rId6"/>
    <p:sldId id="577" r:id="rId7"/>
    <p:sldId id="576" r:id="rId8"/>
    <p:sldId id="583" r:id="rId9"/>
    <p:sldId id="603" r:id="rId10"/>
    <p:sldId id="619" r:id="rId11"/>
    <p:sldId id="578" r:id="rId12"/>
    <p:sldId id="623" r:id="rId13"/>
    <p:sldId id="609" r:id="rId14"/>
    <p:sldId id="614" r:id="rId15"/>
    <p:sldId id="624" r:id="rId16"/>
    <p:sldId id="622" r:id="rId17"/>
  </p:sldIdLst>
  <p:sldSz cx="12122150" cy="6858000"/>
  <p:notesSz cx="6858000" cy="9144000"/>
  <p:defaultTextStyle>
    <a:defPPr>
      <a:defRPr lang="de-DE"/>
    </a:defPPr>
    <a:lvl1pPr algn="r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148" algn="r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297" algn="r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444" algn="r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593" algn="r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741" algn="l" defTabSz="91429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890" algn="l" defTabSz="91429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037" algn="l" defTabSz="91429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186" algn="l" defTabSz="91429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00CC00"/>
    <a:srgbClr val="0066FF"/>
    <a:srgbClr val="12A643"/>
    <a:srgbClr val="009999"/>
    <a:srgbClr val="CC3300"/>
    <a:srgbClr val="00FF00"/>
    <a:srgbClr val="FF3300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26" autoAdjust="0"/>
    <p:restoredTop sz="86400" autoAdjust="0"/>
  </p:normalViewPr>
  <p:slideViewPr>
    <p:cSldViewPr>
      <p:cViewPr varScale="1">
        <p:scale>
          <a:sx n="111" d="100"/>
          <a:sy n="111" d="100"/>
        </p:scale>
        <p:origin x="192" y="114"/>
      </p:cViewPr>
      <p:guideLst>
        <p:guide orient="horz" pos="2160"/>
        <p:guide pos="3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-241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01242D-3F48-4CC0-9535-04BD7ED3FBB9}" type="datetimeFigureOut">
              <a:rPr lang="en-US"/>
              <a:pPr>
                <a:defRPr/>
              </a:pPr>
              <a:t>5/6/2024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657306-A2CD-465A-87C6-58991E4CDB7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03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024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98463" y="685800"/>
            <a:ext cx="60610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x-none" noProof="0" smtClean="0"/>
              <a:t>Click to edit Master text styles</a:t>
            </a:r>
          </a:p>
          <a:p>
            <a:pPr lvl="1"/>
            <a:r>
              <a:rPr lang="de-DE" altLang="x-none" noProof="0" smtClean="0"/>
              <a:t>Second level</a:t>
            </a:r>
          </a:p>
          <a:p>
            <a:pPr lvl="2"/>
            <a:r>
              <a:rPr lang="de-DE" altLang="x-none" noProof="0" smtClean="0"/>
              <a:t>Third level</a:t>
            </a:r>
          </a:p>
          <a:p>
            <a:pPr lvl="3"/>
            <a:r>
              <a:rPr lang="de-DE" altLang="x-none" noProof="0" smtClean="0"/>
              <a:t>Fourth level</a:t>
            </a:r>
          </a:p>
          <a:p>
            <a:pPr lvl="4"/>
            <a:r>
              <a:rPr lang="de-DE" altLang="x-none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5903A63A-F14A-4B50-A7B8-EDAABDE025FD}" type="slidenum">
              <a:rPr lang="de-DE" altLang="x-none"/>
              <a:pPr>
                <a:defRPr/>
              </a:pPr>
              <a:t>‹Nr.›</a:t>
            </a:fld>
            <a:endParaRPr lang="de-DE" altLang="x-none"/>
          </a:p>
        </p:txBody>
      </p:sp>
    </p:spTree>
    <p:extLst>
      <p:ext uri="{BB962C8B-B14F-4D97-AF65-F5344CB8AC3E}">
        <p14:creationId xmlns:p14="http://schemas.microsoft.com/office/powerpoint/2010/main" val="15661525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14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29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44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59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5741" algn="l" defTabSz="9142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90" algn="l" defTabSz="9142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7" algn="l" defTabSz="9142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6" algn="l" defTabSz="9142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9161" y="2130429"/>
            <a:ext cx="10303828" cy="1470025"/>
          </a:xfrm>
          <a:prstGeom prst="rect">
            <a:avLst/>
          </a:prstGeom>
        </p:spPr>
        <p:txBody>
          <a:bodyPr lIns="91430" tIns="45714" rIns="91430" bIns="45714"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8325" y="3886200"/>
            <a:ext cx="8485505" cy="1752600"/>
          </a:xfrm>
          <a:prstGeom prst="rect">
            <a:avLst/>
          </a:prstGeom>
        </p:spPr>
        <p:txBody>
          <a:bodyPr lIns="91430" tIns="45714" rIns="91430" bIns="45714"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7" indent="0" algn="ctr">
              <a:buNone/>
              <a:defRPr/>
            </a:lvl3pPr>
            <a:lvl4pPr marL="1371444" indent="0" algn="ctr">
              <a:buNone/>
              <a:defRPr/>
            </a:lvl4pPr>
            <a:lvl5pPr marL="1828593" indent="0" algn="ctr">
              <a:buNone/>
              <a:defRPr/>
            </a:lvl5pPr>
            <a:lvl6pPr marL="2285741" indent="0" algn="ctr">
              <a:buNone/>
              <a:defRPr/>
            </a:lvl6pPr>
            <a:lvl7pPr marL="2742890" indent="0" algn="ctr">
              <a:buNone/>
              <a:defRPr/>
            </a:lvl7pPr>
            <a:lvl8pPr marL="3200037" indent="0" algn="ctr">
              <a:buNone/>
              <a:defRPr/>
            </a:lvl8pPr>
            <a:lvl9pPr marL="3657186" indent="0" algn="ctr">
              <a:buNone/>
              <a:defRPr/>
            </a:lvl9pPr>
          </a:lstStyle>
          <a:p>
            <a:r>
              <a:rPr lang="en-GB" noProof="0" smtClean="0"/>
              <a:t>Click to edit Master subtitle style</a:t>
            </a:r>
            <a:endParaRPr lang="en-GB" noProof="0"/>
          </a:p>
        </p:txBody>
      </p:sp>
      <p:sp>
        <p:nvSpPr>
          <p:cNvPr id="4" name="Datumsplatzhalter 3"/>
          <p:cNvSpPr>
            <a:spLocks noGrp="1" noChangeArrowheads="1"/>
          </p:cNvSpPr>
          <p:nvPr>
            <p:ph type="dt" sz="half" idx="10"/>
          </p:nvPr>
        </p:nvSpPr>
        <p:spPr>
          <a:xfrm>
            <a:off x="4819651" y="6381751"/>
            <a:ext cx="2828925" cy="2308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459693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 marL="1142870" indent="-228574">
              <a:buFont typeface="Arial" pitchFamily="34" charset="0"/>
              <a:buChar char="•"/>
              <a:defRPr/>
            </a:lvl3pPr>
            <a:lvl5pPr marL="2057167" indent="-228574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577E2-DC7C-452F-B7D6-A832133B939B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1612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0843" y="1600204"/>
            <a:ext cx="53392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2093" y="1600204"/>
            <a:ext cx="533921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BD6DD-69F8-40EC-AEA5-287854B3C51A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881286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110" y="274639"/>
            <a:ext cx="1090993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6107" y="1535113"/>
            <a:ext cx="535605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7" indent="0">
              <a:buNone/>
              <a:defRPr sz="1900" b="1"/>
            </a:lvl3pPr>
            <a:lvl4pPr marL="1371444" indent="0">
              <a:buNone/>
              <a:defRPr sz="1600" b="1"/>
            </a:lvl4pPr>
            <a:lvl5pPr marL="1828593" indent="0">
              <a:buNone/>
              <a:defRPr sz="1600" b="1"/>
            </a:lvl5pPr>
            <a:lvl6pPr marL="2285741" indent="0">
              <a:buNone/>
              <a:defRPr sz="1600" b="1"/>
            </a:lvl6pPr>
            <a:lvl7pPr marL="2742890" indent="0">
              <a:buNone/>
              <a:defRPr sz="1600" b="1"/>
            </a:lvl7pPr>
            <a:lvl8pPr marL="3200037" indent="0">
              <a:buNone/>
              <a:defRPr sz="1600" b="1"/>
            </a:lvl8pPr>
            <a:lvl9pPr marL="3657186" indent="0">
              <a:buNone/>
              <a:defRPr sz="1600" b="1"/>
            </a:lvl9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107" y="2174875"/>
            <a:ext cx="53560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7887" y="1535113"/>
            <a:ext cx="535815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7" indent="0">
              <a:buNone/>
              <a:defRPr sz="1900" b="1"/>
            </a:lvl3pPr>
            <a:lvl4pPr marL="1371444" indent="0">
              <a:buNone/>
              <a:defRPr sz="1600" b="1"/>
            </a:lvl4pPr>
            <a:lvl5pPr marL="1828593" indent="0">
              <a:buNone/>
              <a:defRPr sz="1600" b="1"/>
            </a:lvl5pPr>
            <a:lvl6pPr marL="2285741" indent="0">
              <a:buNone/>
              <a:defRPr sz="1600" b="1"/>
            </a:lvl6pPr>
            <a:lvl7pPr marL="2742890" indent="0">
              <a:buNone/>
              <a:defRPr sz="1600" b="1"/>
            </a:lvl7pPr>
            <a:lvl8pPr marL="3200037" indent="0">
              <a:buNone/>
              <a:defRPr sz="1600" b="1"/>
            </a:lvl8pPr>
            <a:lvl9pPr marL="3657186" indent="0">
              <a:buNone/>
              <a:defRPr sz="1600" b="1"/>
            </a:lvl9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7887" y="2174875"/>
            <a:ext cx="535815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44368-54EC-4BC4-8622-993CB52A2C0A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444201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5EC94-D451-4B9E-A006-AEC09465AB54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918512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D5243-BC85-4CBD-9797-F2407ACBC0FB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64998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7566" y="4406904"/>
            <a:ext cx="10303828" cy="1362075"/>
          </a:xfrm>
          <a:prstGeom prst="rect">
            <a:avLst/>
          </a:prstGeom>
        </p:spPr>
        <p:txBody>
          <a:bodyPr lIns="91430" tIns="45714" rIns="91430" bIns="45714" anchor="t"/>
          <a:lstStyle>
            <a:lvl1pPr algn="l">
              <a:defRPr sz="4000" b="1" cap="all"/>
            </a:lvl1pPr>
          </a:lstStyle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7566" y="2906713"/>
            <a:ext cx="10303828" cy="1500187"/>
          </a:xfrm>
          <a:prstGeom prst="rect">
            <a:avLst/>
          </a:prstGeom>
        </p:spPr>
        <p:txBody>
          <a:bodyPr lIns="91430" tIns="45714" rIns="91430" bIns="45714" anchor="b"/>
          <a:lstStyle>
            <a:lvl1pPr marL="0" indent="0">
              <a:buNone/>
              <a:defRPr sz="2000"/>
            </a:lvl1pPr>
            <a:lvl2pPr marL="457148" indent="0">
              <a:buNone/>
              <a:defRPr sz="1900"/>
            </a:lvl2pPr>
            <a:lvl3pPr marL="914297" indent="0">
              <a:buNone/>
              <a:defRPr sz="1600"/>
            </a:lvl3pPr>
            <a:lvl4pPr marL="1371444" indent="0">
              <a:buNone/>
              <a:defRPr sz="1500"/>
            </a:lvl4pPr>
            <a:lvl5pPr marL="1828593" indent="0">
              <a:buNone/>
              <a:defRPr sz="1500"/>
            </a:lvl5pPr>
            <a:lvl6pPr marL="2285741" indent="0">
              <a:buNone/>
              <a:defRPr sz="1500"/>
            </a:lvl6pPr>
            <a:lvl7pPr marL="2742890" indent="0">
              <a:buNone/>
              <a:defRPr sz="1500"/>
            </a:lvl7pPr>
            <a:lvl8pPr marL="3200037" indent="0">
              <a:buNone/>
              <a:defRPr sz="1500"/>
            </a:lvl8pPr>
            <a:lvl9pPr marL="3657186" indent="0">
              <a:buNone/>
              <a:defRPr sz="15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Datumsplatzhalter 3"/>
          <p:cNvSpPr>
            <a:spLocks noGrp="1" noChangeArrowheads="1"/>
          </p:cNvSpPr>
          <p:nvPr>
            <p:ph type="dt" sz="half" idx="10"/>
          </p:nvPr>
        </p:nvSpPr>
        <p:spPr>
          <a:xfrm>
            <a:off x="893764" y="5680075"/>
            <a:ext cx="2828925" cy="2308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89307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92197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555" y="0"/>
            <a:ext cx="8990595" cy="1447800"/>
          </a:xfrm>
        </p:spPr>
        <p:txBody>
          <a:bodyPr/>
          <a:lstStyle>
            <a:lvl1pPr>
              <a:defRPr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A94C6-B0FA-49BA-B334-C7EF0181C8CA}" type="datetimeFigureOut">
              <a:rPr lang="en-US" smtClean="0">
                <a:solidFill>
                  <a:srgbClr val="00B050">
                    <a:tint val="75000"/>
                  </a:srgbClr>
                </a:solidFill>
              </a:rPr>
              <a:pPr/>
              <a:t>5/6/2024</a:t>
            </a:fld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D5751-79B0-43A0-A543-EECE5F194014}" type="slidenum">
              <a:rPr lang="en-US" smtClean="0">
                <a:solidFill>
                  <a:srgbClr val="00B050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09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0843" y="1600204"/>
            <a:ext cx="53392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2093" y="1600204"/>
            <a:ext cx="533921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6BDE4-6AF6-4AC2-B826-482EA17CA229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753155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 marL="1142870" indent="-228574">
              <a:buFont typeface="Arial" pitchFamily="34" charset="0"/>
              <a:buChar char="•"/>
              <a:defRPr/>
            </a:lvl3pPr>
            <a:lvl5pPr marL="2057167" indent="-228574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DCA31-6C1E-491E-9F34-7D8CBCBB7BF6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84097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110" y="274639"/>
            <a:ext cx="1090993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6107" y="1535113"/>
            <a:ext cx="535605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7" indent="0">
              <a:buNone/>
              <a:defRPr sz="1900" b="1"/>
            </a:lvl3pPr>
            <a:lvl4pPr marL="1371444" indent="0">
              <a:buNone/>
              <a:defRPr sz="1600" b="1"/>
            </a:lvl4pPr>
            <a:lvl5pPr marL="1828593" indent="0">
              <a:buNone/>
              <a:defRPr sz="1600" b="1"/>
            </a:lvl5pPr>
            <a:lvl6pPr marL="2285741" indent="0">
              <a:buNone/>
              <a:defRPr sz="1600" b="1"/>
            </a:lvl6pPr>
            <a:lvl7pPr marL="2742890" indent="0">
              <a:buNone/>
              <a:defRPr sz="1600" b="1"/>
            </a:lvl7pPr>
            <a:lvl8pPr marL="3200037" indent="0">
              <a:buNone/>
              <a:defRPr sz="1600" b="1"/>
            </a:lvl8pPr>
            <a:lvl9pPr marL="3657186" indent="0">
              <a:buNone/>
              <a:defRPr sz="1600" b="1"/>
            </a:lvl9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107" y="2174875"/>
            <a:ext cx="53560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7887" y="1535113"/>
            <a:ext cx="535815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8" indent="0">
              <a:buNone/>
              <a:defRPr sz="2000" b="1"/>
            </a:lvl2pPr>
            <a:lvl3pPr marL="914297" indent="0">
              <a:buNone/>
              <a:defRPr sz="1900" b="1"/>
            </a:lvl3pPr>
            <a:lvl4pPr marL="1371444" indent="0">
              <a:buNone/>
              <a:defRPr sz="1600" b="1"/>
            </a:lvl4pPr>
            <a:lvl5pPr marL="1828593" indent="0">
              <a:buNone/>
              <a:defRPr sz="1600" b="1"/>
            </a:lvl5pPr>
            <a:lvl6pPr marL="2285741" indent="0">
              <a:buNone/>
              <a:defRPr sz="1600" b="1"/>
            </a:lvl6pPr>
            <a:lvl7pPr marL="2742890" indent="0">
              <a:buNone/>
              <a:defRPr sz="1600" b="1"/>
            </a:lvl7pPr>
            <a:lvl8pPr marL="3200037" indent="0">
              <a:buNone/>
              <a:defRPr sz="1600" b="1"/>
            </a:lvl8pPr>
            <a:lvl9pPr marL="3657186" indent="0">
              <a:buNone/>
              <a:defRPr sz="1600" b="1"/>
            </a:lvl9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7887" y="2174875"/>
            <a:ext cx="535815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8CBB-63E3-4322-8F5E-70DDEE7F5F8A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083499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8E5E8-6F84-4F93-8C45-1A8EB5E38FCA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487314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0711A-31AE-43CB-A2D2-E167ED81404E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25399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" y="3354389"/>
            <a:ext cx="606424" cy="150812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4" rIns="91430" bIns="45714" anchor="ctr"/>
          <a:lstStyle/>
          <a:p>
            <a:pPr algn="l"/>
            <a:endParaRPr lang="en-US" altLang="x-none" sz="1100">
              <a:solidFill>
                <a:srgbClr val="4B4B4B"/>
              </a:solidFill>
            </a:endParaRPr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11515726" y="3354389"/>
            <a:ext cx="606424" cy="150812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4" rIns="91430" bIns="45714" anchor="ctr"/>
          <a:lstStyle/>
          <a:p>
            <a:pPr algn="l"/>
            <a:endParaRPr lang="en-US" altLang="x-none" sz="1100">
              <a:solidFill>
                <a:srgbClr val="4B4B4B"/>
              </a:solidFill>
            </a:endParaRPr>
          </a:p>
        </p:txBody>
      </p:sp>
      <p:sp>
        <p:nvSpPr>
          <p:cNvPr id="1030" name="Datumsplatzhalt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6426" y="6308726"/>
            <a:ext cx="28289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>
              <a:defRPr sz="1500">
                <a:solidFill>
                  <a:srgbClr val="4B4B4B"/>
                </a:solidFill>
              </a:defRPr>
            </a:lvl1pPr>
          </a:lstStyle>
          <a:p>
            <a:pPr>
              <a:defRPr/>
            </a:pPr>
            <a:endParaRPr lang="en-US" altLang="x-none"/>
          </a:p>
        </p:txBody>
      </p:sp>
      <p:grpSp>
        <p:nvGrpSpPr>
          <p:cNvPr id="1029" name="Group 7"/>
          <p:cNvGrpSpPr>
            <a:grpSpLocks noChangeAspect="1"/>
          </p:cNvGrpSpPr>
          <p:nvPr userDrawn="1"/>
        </p:nvGrpSpPr>
        <p:grpSpPr bwMode="auto">
          <a:xfrm>
            <a:off x="8005764" y="304801"/>
            <a:ext cx="3665537" cy="1235075"/>
            <a:chOff x="0" y="0"/>
            <a:chExt cx="2309" cy="778"/>
          </a:xfrm>
        </p:grpSpPr>
        <p:sp>
          <p:nvSpPr>
            <p:cNvPr id="2" name="Freeform 12"/>
            <p:cNvSpPr>
              <a:spLocks noChangeAspect="1" noEditPoints="1"/>
            </p:cNvSpPr>
            <p:nvPr userDrawn="1"/>
          </p:nvSpPr>
          <p:spPr bwMode="auto">
            <a:xfrm>
              <a:off x="0" y="0"/>
              <a:ext cx="782" cy="778"/>
            </a:xfrm>
            <a:custGeom>
              <a:avLst/>
              <a:gdLst>
                <a:gd name="T0" fmla="*/ 5 w 1312"/>
                <a:gd name="T1" fmla="*/ 7 h 1300"/>
                <a:gd name="T2" fmla="*/ 3 w 1312"/>
                <a:gd name="T3" fmla="*/ 1 h 1300"/>
                <a:gd name="T4" fmla="*/ 1 w 1312"/>
                <a:gd name="T5" fmla="*/ 3 h 1300"/>
                <a:gd name="T6" fmla="*/ 4 w 1312"/>
                <a:gd name="T7" fmla="*/ 1 h 1300"/>
                <a:gd name="T8" fmla="*/ 3 w 1312"/>
                <a:gd name="T9" fmla="*/ 1 h 1300"/>
                <a:gd name="T10" fmla="*/ 3 w 1312"/>
                <a:gd name="T11" fmla="*/ 1 h 1300"/>
                <a:gd name="T12" fmla="*/ 2 w 1312"/>
                <a:gd name="T13" fmla="*/ 1 h 1300"/>
                <a:gd name="T14" fmla="*/ 3 w 1312"/>
                <a:gd name="T15" fmla="*/ 6 h 1300"/>
                <a:gd name="T16" fmla="*/ 5 w 1312"/>
                <a:gd name="T17" fmla="*/ 3 h 1300"/>
                <a:gd name="T18" fmla="*/ 5 w 1312"/>
                <a:gd name="T19" fmla="*/ 2 h 1300"/>
                <a:gd name="T20" fmla="*/ 2 w 1312"/>
                <a:gd name="T21" fmla="*/ 2 h 1300"/>
                <a:gd name="T22" fmla="*/ 2 w 1312"/>
                <a:gd name="T23" fmla="*/ 3 h 1300"/>
                <a:gd name="T24" fmla="*/ 3 w 1312"/>
                <a:gd name="T25" fmla="*/ 6 h 1300"/>
                <a:gd name="T26" fmla="*/ 3 w 1312"/>
                <a:gd name="T27" fmla="*/ 5 h 1300"/>
                <a:gd name="T28" fmla="*/ 5 w 1312"/>
                <a:gd name="T29" fmla="*/ 5 h 1300"/>
                <a:gd name="T30" fmla="*/ 4 w 1312"/>
                <a:gd name="T31" fmla="*/ 5 h 1300"/>
                <a:gd name="T32" fmla="*/ 3 w 1312"/>
                <a:gd name="T33" fmla="*/ 5 h 1300"/>
                <a:gd name="T34" fmla="*/ 3 w 1312"/>
                <a:gd name="T35" fmla="*/ 4 h 1300"/>
                <a:gd name="T36" fmla="*/ 4 w 1312"/>
                <a:gd name="T37" fmla="*/ 4 h 1300"/>
                <a:gd name="T38" fmla="*/ 4 w 1312"/>
                <a:gd name="T39" fmla="*/ 3 h 1300"/>
                <a:gd name="T40" fmla="*/ 3 w 1312"/>
                <a:gd name="T41" fmla="*/ 4 h 1300"/>
                <a:gd name="T42" fmla="*/ 3 w 1312"/>
                <a:gd name="T43" fmla="*/ 3 h 1300"/>
                <a:gd name="T44" fmla="*/ 3 w 1312"/>
                <a:gd name="T45" fmla="*/ 4 h 1300"/>
                <a:gd name="T46" fmla="*/ 4 w 1312"/>
                <a:gd name="T47" fmla="*/ 3 h 1300"/>
                <a:gd name="T48" fmla="*/ 4 w 1312"/>
                <a:gd name="T49" fmla="*/ 3 h 1300"/>
                <a:gd name="T50" fmla="*/ 2 w 1312"/>
                <a:gd name="T51" fmla="*/ 3 h 1300"/>
                <a:gd name="T52" fmla="*/ 2 w 1312"/>
                <a:gd name="T53" fmla="*/ 3 h 1300"/>
                <a:gd name="T54" fmla="*/ 4 w 1312"/>
                <a:gd name="T55" fmla="*/ 1 h 1300"/>
                <a:gd name="T56" fmla="*/ 4 w 1312"/>
                <a:gd name="T57" fmla="*/ 1 h 1300"/>
                <a:gd name="T58" fmla="*/ 4 w 1312"/>
                <a:gd name="T59" fmla="*/ 2 h 1300"/>
                <a:gd name="T60" fmla="*/ 4 w 1312"/>
                <a:gd name="T61" fmla="*/ 3 h 1300"/>
                <a:gd name="T62" fmla="*/ 5 w 1312"/>
                <a:gd name="T63" fmla="*/ 4 h 1300"/>
                <a:gd name="T64" fmla="*/ 5 w 1312"/>
                <a:gd name="T65" fmla="*/ 2 h 1300"/>
                <a:gd name="T66" fmla="*/ 3 w 1312"/>
                <a:gd name="T67" fmla="*/ 2 h 1300"/>
                <a:gd name="T68" fmla="*/ 6 w 1312"/>
                <a:gd name="T69" fmla="*/ 3 h 1300"/>
                <a:gd name="T70" fmla="*/ 5 w 1312"/>
                <a:gd name="T71" fmla="*/ 6 h 1300"/>
                <a:gd name="T72" fmla="*/ 3 w 1312"/>
                <a:gd name="T73" fmla="*/ 7 h 1300"/>
                <a:gd name="T74" fmla="*/ 2 w 1312"/>
                <a:gd name="T75" fmla="*/ 7 h 1300"/>
                <a:gd name="T76" fmla="*/ 1 w 1312"/>
                <a:gd name="T77" fmla="*/ 5 h 1300"/>
                <a:gd name="T78" fmla="*/ 1 w 1312"/>
                <a:gd name="T79" fmla="*/ 4 h 1300"/>
                <a:gd name="T80" fmla="*/ 1 w 1312"/>
                <a:gd name="T81" fmla="*/ 2 h 1300"/>
                <a:gd name="T82" fmla="*/ 1 w 1312"/>
                <a:gd name="T83" fmla="*/ 4 h 1300"/>
                <a:gd name="T84" fmla="*/ 2 w 1312"/>
                <a:gd name="T85" fmla="*/ 5 h 1300"/>
                <a:gd name="T86" fmla="*/ 1 w 1312"/>
                <a:gd name="T87" fmla="*/ 5 h 1300"/>
                <a:gd name="T88" fmla="*/ 1 w 1312"/>
                <a:gd name="T89" fmla="*/ 2 h 1300"/>
                <a:gd name="T90" fmla="*/ 2 w 1312"/>
                <a:gd name="T91" fmla="*/ 5 h 1300"/>
                <a:gd name="T92" fmla="*/ 2 w 1312"/>
                <a:gd name="T93" fmla="*/ 1 h 1300"/>
                <a:gd name="T94" fmla="*/ 7 w 1312"/>
                <a:gd name="T95" fmla="*/ 6 h 1300"/>
                <a:gd name="T96" fmla="*/ 6 w 1312"/>
                <a:gd name="T97" fmla="*/ 2 h 1300"/>
                <a:gd name="T98" fmla="*/ 5 w 1312"/>
                <a:gd name="T99" fmla="*/ 1 h 1300"/>
                <a:gd name="T100" fmla="*/ 7 w 1312"/>
                <a:gd name="T101" fmla="*/ 4 h 1300"/>
                <a:gd name="T102" fmla="*/ 6 w 1312"/>
                <a:gd name="T103" fmla="*/ 6 h 1300"/>
                <a:gd name="T104" fmla="*/ 6 w 1312"/>
                <a:gd name="T105" fmla="*/ 5 h 1300"/>
                <a:gd name="T106" fmla="*/ 6 w 1312"/>
                <a:gd name="T107" fmla="*/ 5 h 1300"/>
                <a:gd name="T108" fmla="*/ 6 w 1312"/>
                <a:gd name="T109" fmla="*/ 5 h 1300"/>
                <a:gd name="T110" fmla="*/ 5 w 1312"/>
                <a:gd name="T111" fmla="*/ 5 h 1300"/>
                <a:gd name="T112" fmla="*/ 6 w 1312"/>
                <a:gd name="T113" fmla="*/ 4 h 1300"/>
                <a:gd name="T114" fmla="*/ 5 w 1312"/>
                <a:gd name="T115" fmla="*/ 4 h 1300"/>
                <a:gd name="T116" fmla="*/ 5 w 1312"/>
                <a:gd name="T117" fmla="*/ 7 h 1300"/>
                <a:gd name="T118" fmla="*/ 3 w 1312"/>
                <a:gd name="T119" fmla="*/ 6 h 1300"/>
                <a:gd name="T120" fmla="*/ 4 w 1312"/>
                <a:gd name="T121" fmla="*/ 7 h 1300"/>
                <a:gd name="T122" fmla="*/ 4 w 1312"/>
                <a:gd name="T123" fmla="*/ 7 h 1300"/>
                <a:gd name="T124" fmla="*/ 4 w 1312"/>
                <a:gd name="T125" fmla="*/ 7 h 13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12"/>
                <a:gd name="T190" fmla="*/ 0 h 1300"/>
                <a:gd name="T191" fmla="*/ 1312 w 1312"/>
                <a:gd name="T192" fmla="*/ 1300 h 13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1" name="Group 9"/>
            <p:cNvGrpSpPr>
              <a:grpSpLocks noChangeAspect="1"/>
            </p:cNvGrpSpPr>
            <p:nvPr userDrawn="1"/>
          </p:nvGrpSpPr>
          <p:grpSpPr bwMode="auto">
            <a:xfrm>
              <a:off x="300" y="466"/>
              <a:ext cx="2009" cy="277"/>
              <a:chOff x="0" y="0"/>
              <a:chExt cx="2009" cy="277"/>
            </a:xfrm>
          </p:grpSpPr>
          <p:sp>
            <p:nvSpPr>
              <p:cNvPr id="1032" name="Freeform 13"/>
              <p:cNvSpPr>
                <a:spLocks noChangeAspect="1"/>
              </p:cNvSpPr>
              <p:nvPr userDrawn="1"/>
            </p:nvSpPr>
            <p:spPr bwMode="auto">
              <a:xfrm>
                <a:off x="1818" y="162"/>
                <a:ext cx="191" cy="58"/>
              </a:xfrm>
              <a:custGeom>
                <a:avLst/>
                <a:gdLst>
                  <a:gd name="T0" fmla="*/ 0 w 321"/>
                  <a:gd name="T1" fmla="*/ 0 h 97"/>
                  <a:gd name="T2" fmla="*/ 0 w 321"/>
                  <a:gd name="T3" fmla="*/ 0 h 97"/>
                  <a:gd name="T4" fmla="*/ 2 w 321"/>
                  <a:gd name="T5" fmla="*/ 0 h 97"/>
                  <a:gd name="T6" fmla="*/ 2 w 321"/>
                  <a:gd name="T7" fmla="*/ 1 h 97"/>
                  <a:gd name="T8" fmla="*/ 0 w 321"/>
                  <a:gd name="T9" fmla="*/ 1 h 97"/>
                  <a:gd name="T10" fmla="*/ 0 w 321"/>
                  <a:gd name="T11" fmla="*/ 0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1"/>
                  <a:gd name="T19" fmla="*/ 0 h 97"/>
                  <a:gd name="T20" fmla="*/ 321 w 321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1" h="97">
                    <a:moveTo>
                      <a:pt x="0" y="0"/>
                    </a:moveTo>
                    <a:lnTo>
                      <a:pt x="0" y="0"/>
                    </a:lnTo>
                    <a:lnTo>
                      <a:pt x="321" y="0"/>
                    </a:lnTo>
                    <a:lnTo>
                      <a:pt x="321" y="97"/>
                    </a:lnTo>
                    <a:lnTo>
                      <a:pt x="0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" name="Freeform 14"/>
              <p:cNvSpPr>
                <a:spLocks noChangeAspect="1"/>
              </p:cNvSpPr>
              <p:nvPr userDrawn="1"/>
            </p:nvSpPr>
            <p:spPr bwMode="auto">
              <a:xfrm>
                <a:off x="0" y="161"/>
                <a:ext cx="192" cy="58"/>
              </a:xfrm>
              <a:custGeom>
                <a:avLst/>
                <a:gdLst>
                  <a:gd name="T0" fmla="*/ 0 w 322"/>
                  <a:gd name="T1" fmla="*/ 0 h 97"/>
                  <a:gd name="T2" fmla="*/ 0 w 322"/>
                  <a:gd name="T3" fmla="*/ 0 h 97"/>
                  <a:gd name="T4" fmla="*/ 2 w 322"/>
                  <a:gd name="T5" fmla="*/ 0 h 97"/>
                  <a:gd name="T6" fmla="*/ 2 w 322"/>
                  <a:gd name="T7" fmla="*/ 1 h 97"/>
                  <a:gd name="T8" fmla="*/ 0 w 322"/>
                  <a:gd name="T9" fmla="*/ 1 h 97"/>
                  <a:gd name="T10" fmla="*/ 0 w 322"/>
                  <a:gd name="T11" fmla="*/ 0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2"/>
                  <a:gd name="T19" fmla="*/ 0 h 97"/>
                  <a:gd name="T20" fmla="*/ 322 w 322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2" h="97">
                    <a:moveTo>
                      <a:pt x="0" y="0"/>
                    </a:moveTo>
                    <a:lnTo>
                      <a:pt x="0" y="0"/>
                    </a:lnTo>
                    <a:lnTo>
                      <a:pt x="322" y="0"/>
                    </a:lnTo>
                    <a:lnTo>
                      <a:pt x="322" y="97"/>
                    </a:lnTo>
                    <a:lnTo>
                      <a:pt x="0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" name="Freeform 15"/>
              <p:cNvSpPr>
                <a:spLocks noChangeAspect="1" noEditPoints="1"/>
              </p:cNvSpPr>
              <p:nvPr userDrawn="1"/>
            </p:nvSpPr>
            <p:spPr bwMode="auto">
              <a:xfrm>
                <a:off x="1022" y="161"/>
                <a:ext cx="769" cy="115"/>
              </a:xfrm>
              <a:custGeom>
                <a:avLst/>
                <a:gdLst>
                  <a:gd name="T0" fmla="*/ 2777 w 664"/>
                  <a:gd name="T1" fmla="*/ 207 h 99"/>
                  <a:gd name="T2" fmla="*/ 2729 w 664"/>
                  <a:gd name="T3" fmla="*/ 351 h 99"/>
                  <a:gd name="T4" fmla="*/ 2741 w 664"/>
                  <a:gd name="T5" fmla="*/ 89 h 99"/>
                  <a:gd name="T6" fmla="*/ 2874 w 664"/>
                  <a:gd name="T7" fmla="*/ 22 h 99"/>
                  <a:gd name="T8" fmla="*/ 2504 w 664"/>
                  <a:gd name="T9" fmla="*/ 227 h 99"/>
                  <a:gd name="T10" fmla="*/ 2883 w 664"/>
                  <a:gd name="T11" fmla="*/ 409 h 99"/>
                  <a:gd name="T12" fmla="*/ 2777 w 664"/>
                  <a:gd name="T13" fmla="*/ 207 h 99"/>
                  <a:gd name="T14" fmla="*/ 2370 w 664"/>
                  <a:gd name="T15" fmla="*/ 302 h 99"/>
                  <a:gd name="T16" fmla="*/ 2443 w 664"/>
                  <a:gd name="T17" fmla="*/ 127 h 99"/>
                  <a:gd name="T18" fmla="*/ 2134 w 664"/>
                  <a:gd name="T19" fmla="*/ 2 h 99"/>
                  <a:gd name="T20" fmla="*/ 2231 w 664"/>
                  <a:gd name="T21" fmla="*/ 437 h 99"/>
                  <a:gd name="T22" fmla="*/ 2336 w 664"/>
                  <a:gd name="T23" fmla="*/ 437 h 99"/>
                  <a:gd name="T24" fmla="*/ 2370 w 664"/>
                  <a:gd name="T25" fmla="*/ 302 h 99"/>
                  <a:gd name="T26" fmla="*/ 2335 w 664"/>
                  <a:gd name="T27" fmla="*/ 143 h 99"/>
                  <a:gd name="T28" fmla="*/ 2231 w 664"/>
                  <a:gd name="T29" fmla="*/ 200 h 99"/>
                  <a:gd name="T30" fmla="*/ 2268 w 664"/>
                  <a:gd name="T31" fmla="*/ 89 h 99"/>
                  <a:gd name="T32" fmla="*/ 2041 w 664"/>
                  <a:gd name="T33" fmla="*/ 269 h 99"/>
                  <a:gd name="T34" fmla="*/ 2041 w 664"/>
                  <a:gd name="T35" fmla="*/ 1 h 99"/>
                  <a:gd name="T36" fmla="*/ 1942 w 664"/>
                  <a:gd name="T37" fmla="*/ 252 h 99"/>
                  <a:gd name="T38" fmla="*/ 1762 w 664"/>
                  <a:gd name="T39" fmla="*/ 260 h 99"/>
                  <a:gd name="T40" fmla="*/ 1660 w 664"/>
                  <a:gd name="T41" fmla="*/ 1 h 99"/>
                  <a:gd name="T42" fmla="*/ 1844 w 664"/>
                  <a:gd name="T43" fmla="*/ 444 h 99"/>
                  <a:gd name="T44" fmla="*/ 1515 w 664"/>
                  <a:gd name="T45" fmla="*/ 207 h 99"/>
                  <a:gd name="T46" fmla="*/ 1583 w 664"/>
                  <a:gd name="T47" fmla="*/ 109 h 99"/>
                  <a:gd name="T48" fmla="*/ 1254 w 664"/>
                  <a:gd name="T49" fmla="*/ 1 h 99"/>
                  <a:gd name="T50" fmla="*/ 1399 w 664"/>
                  <a:gd name="T51" fmla="*/ 437 h 99"/>
                  <a:gd name="T52" fmla="*/ 1515 w 664"/>
                  <a:gd name="T53" fmla="*/ 207 h 99"/>
                  <a:gd name="T54" fmla="*/ 1466 w 664"/>
                  <a:gd name="T55" fmla="*/ 125 h 99"/>
                  <a:gd name="T56" fmla="*/ 1356 w 664"/>
                  <a:gd name="T57" fmla="*/ 185 h 99"/>
                  <a:gd name="T58" fmla="*/ 1399 w 664"/>
                  <a:gd name="T59" fmla="*/ 77 h 99"/>
                  <a:gd name="T60" fmla="*/ 1475 w 664"/>
                  <a:gd name="T61" fmla="*/ 303 h 99"/>
                  <a:gd name="T62" fmla="*/ 1399 w 664"/>
                  <a:gd name="T63" fmla="*/ 362 h 99"/>
                  <a:gd name="T64" fmla="*/ 1356 w 664"/>
                  <a:gd name="T65" fmla="*/ 250 h 99"/>
                  <a:gd name="T66" fmla="*/ 1475 w 664"/>
                  <a:gd name="T67" fmla="*/ 303 h 99"/>
                  <a:gd name="T68" fmla="*/ 1050 w 664"/>
                  <a:gd name="T69" fmla="*/ 437 h 99"/>
                  <a:gd name="T70" fmla="*/ 1160 w 664"/>
                  <a:gd name="T71" fmla="*/ 1 h 99"/>
                  <a:gd name="T72" fmla="*/ 1050 w 664"/>
                  <a:gd name="T73" fmla="*/ 437 h 99"/>
                  <a:gd name="T74" fmla="*/ 715 w 664"/>
                  <a:gd name="T75" fmla="*/ 437 h 99"/>
                  <a:gd name="T76" fmla="*/ 971 w 664"/>
                  <a:gd name="T77" fmla="*/ 352 h 99"/>
                  <a:gd name="T78" fmla="*/ 820 w 664"/>
                  <a:gd name="T79" fmla="*/ 252 h 99"/>
                  <a:gd name="T80" fmla="*/ 965 w 664"/>
                  <a:gd name="T81" fmla="*/ 172 h 99"/>
                  <a:gd name="T82" fmla="*/ 820 w 664"/>
                  <a:gd name="T83" fmla="*/ 89 h 99"/>
                  <a:gd name="T84" fmla="*/ 971 w 664"/>
                  <a:gd name="T85" fmla="*/ 1 h 99"/>
                  <a:gd name="T86" fmla="*/ 715 w 664"/>
                  <a:gd name="T87" fmla="*/ 437 h 99"/>
                  <a:gd name="T88" fmla="*/ 567 w 664"/>
                  <a:gd name="T89" fmla="*/ 302 h 99"/>
                  <a:gd name="T90" fmla="*/ 636 w 664"/>
                  <a:gd name="T91" fmla="*/ 127 h 99"/>
                  <a:gd name="T92" fmla="*/ 323 w 664"/>
                  <a:gd name="T93" fmla="*/ 2 h 99"/>
                  <a:gd name="T94" fmla="*/ 424 w 664"/>
                  <a:gd name="T95" fmla="*/ 437 h 99"/>
                  <a:gd name="T96" fmla="*/ 431 w 664"/>
                  <a:gd name="T97" fmla="*/ 271 h 99"/>
                  <a:gd name="T98" fmla="*/ 659 w 664"/>
                  <a:gd name="T99" fmla="*/ 437 h 99"/>
                  <a:gd name="T100" fmla="*/ 525 w 664"/>
                  <a:gd name="T101" fmla="*/ 143 h 99"/>
                  <a:gd name="T102" fmla="*/ 459 w 664"/>
                  <a:gd name="T103" fmla="*/ 200 h 99"/>
                  <a:gd name="T104" fmla="*/ 424 w 664"/>
                  <a:gd name="T105" fmla="*/ 89 h 99"/>
                  <a:gd name="T106" fmla="*/ 525 w 664"/>
                  <a:gd name="T107" fmla="*/ 143 h 99"/>
                  <a:gd name="T108" fmla="*/ 104 w 664"/>
                  <a:gd name="T109" fmla="*/ 89 h 99"/>
                  <a:gd name="T110" fmla="*/ 249 w 664"/>
                  <a:gd name="T111" fmla="*/ 1 h 99"/>
                  <a:gd name="T112" fmla="*/ 0 w 664"/>
                  <a:gd name="T113" fmla="*/ 437 h 99"/>
                  <a:gd name="T114" fmla="*/ 104 w 664"/>
                  <a:gd name="T115" fmla="*/ 264 h 99"/>
                  <a:gd name="T116" fmla="*/ 246 w 664"/>
                  <a:gd name="T117" fmla="*/ 185 h 99"/>
                  <a:gd name="T118" fmla="*/ 104 w 664"/>
                  <a:gd name="T119" fmla="*/ 89 h 9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64"/>
                  <a:gd name="T181" fmla="*/ 0 h 99"/>
                  <a:gd name="T182" fmla="*/ 664 w 664"/>
                  <a:gd name="T183" fmla="*/ 99 h 9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64" h="99">
                    <a:moveTo>
                      <a:pt x="640" y="46"/>
                    </a:moveTo>
                    <a:lnTo>
                      <a:pt x="640" y="46"/>
                    </a:lnTo>
                    <a:lnTo>
                      <a:pt x="640" y="77"/>
                    </a:lnTo>
                    <a:cubicBezTo>
                      <a:pt x="637" y="78"/>
                      <a:pt x="633" y="78"/>
                      <a:pt x="629" y="78"/>
                    </a:cubicBezTo>
                    <a:cubicBezTo>
                      <a:pt x="613" y="78"/>
                      <a:pt x="602" y="68"/>
                      <a:pt x="602" y="50"/>
                    </a:cubicBezTo>
                    <a:cubicBezTo>
                      <a:pt x="602" y="30"/>
                      <a:pt x="615" y="20"/>
                      <a:pt x="631" y="20"/>
                    </a:cubicBezTo>
                    <a:cubicBezTo>
                      <a:pt x="641" y="20"/>
                      <a:pt x="649" y="22"/>
                      <a:pt x="658" y="25"/>
                    </a:cubicBezTo>
                    <a:lnTo>
                      <a:pt x="662" y="5"/>
                    </a:lnTo>
                    <a:cubicBezTo>
                      <a:pt x="652" y="1"/>
                      <a:pt x="641" y="0"/>
                      <a:pt x="631" y="0"/>
                    </a:cubicBezTo>
                    <a:cubicBezTo>
                      <a:pt x="597" y="0"/>
                      <a:pt x="577" y="23"/>
                      <a:pt x="577" y="51"/>
                    </a:cubicBezTo>
                    <a:cubicBezTo>
                      <a:pt x="577" y="83"/>
                      <a:pt x="598" y="99"/>
                      <a:pt x="627" y="99"/>
                    </a:cubicBezTo>
                    <a:cubicBezTo>
                      <a:pt x="640" y="99"/>
                      <a:pt x="653" y="97"/>
                      <a:pt x="664" y="92"/>
                    </a:cubicBezTo>
                    <a:lnTo>
                      <a:pt x="664" y="46"/>
                    </a:lnTo>
                    <a:lnTo>
                      <a:pt x="640" y="46"/>
                    </a:lnTo>
                    <a:close/>
                    <a:moveTo>
                      <a:pt x="547" y="67"/>
                    </a:moveTo>
                    <a:lnTo>
                      <a:pt x="547" y="67"/>
                    </a:lnTo>
                    <a:cubicBezTo>
                      <a:pt x="544" y="63"/>
                      <a:pt x="542" y="59"/>
                      <a:pt x="540" y="57"/>
                    </a:cubicBezTo>
                    <a:cubicBezTo>
                      <a:pt x="554" y="53"/>
                      <a:pt x="563" y="44"/>
                      <a:pt x="563" y="29"/>
                    </a:cubicBezTo>
                    <a:cubicBezTo>
                      <a:pt x="563" y="10"/>
                      <a:pt x="549" y="1"/>
                      <a:pt x="525" y="1"/>
                    </a:cubicBezTo>
                    <a:cubicBezTo>
                      <a:pt x="513" y="1"/>
                      <a:pt x="498" y="2"/>
                      <a:pt x="491" y="2"/>
                    </a:cubicBezTo>
                    <a:lnTo>
                      <a:pt x="491" y="98"/>
                    </a:lnTo>
                    <a:lnTo>
                      <a:pt x="515" y="98"/>
                    </a:lnTo>
                    <a:lnTo>
                      <a:pt x="515" y="61"/>
                    </a:lnTo>
                    <a:lnTo>
                      <a:pt x="539" y="98"/>
                    </a:lnTo>
                    <a:lnTo>
                      <a:pt x="568" y="98"/>
                    </a:lnTo>
                    <a:lnTo>
                      <a:pt x="547" y="67"/>
                    </a:lnTo>
                    <a:close/>
                    <a:moveTo>
                      <a:pt x="538" y="32"/>
                    </a:moveTo>
                    <a:lnTo>
                      <a:pt x="538" y="32"/>
                    </a:lnTo>
                    <a:cubicBezTo>
                      <a:pt x="538" y="40"/>
                      <a:pt x="532" y="45"/>
                      <a:pt x="523" y="45"/>
                    </a:cubicBezTo>
                    <a:cubicBezTo>
                      <a:pt x="520" y="45"/>
                      <a:pt x="517" y="45"/>
                      <a:pt x="515" y="45"/>
                    </a:cubicBezTo>
                    <a:lnTo>
                      <a:pt x="515" y="20"/>
                    </a:lnTo>
                    <a:cubicBezTo>
                      <a:pt x="517" y="20"/>
                      <a:pt x="519" y="20"/>
                      <a:pt x="522" y="20"/>
                    </a:cubicBezTo>
                    <a:cubicBezTo>
                      <a:pt x="532" y="20"/>
                      <a:pt x="538" y="24"/>
                      <a:pt x="538" y="32"/>
                    </a:cubicBezTo>
                    <a:close/>
                    <a:moveTo>
                      <a:pt x="470" y="60"/>
                    </a:moveTo>
                    <a:lnTo>
                      <a:pt x="470" y="60"/>
                    </a:lnTo>
                    <a:lnTo>
                      <a:pt x="470" y="1"/>
                    </a:lnTo>
                    <a:lnTo>
                      <a:pt x="447" y="1"/>
                    </a:lnTo>
                    <a:lnTo>
                      <a:pt x="447" y="57"/>
                    </a:lnTo>
                    <a:cubicBezTo>
                      <a:pt x="447" y="71"/>
                      <a:pt x="441" y="80"/>
                      <a:pt x="427" y="80"/>
                    </a:cubicBezTo>
                    <a:cubicBezTo>
                      <a:pt x="413" y="80"/>
                      <a:pt x="406" y="73"/>
                      <a:pt x="406" y="58"/>
                    </a:cubicBezTo>
                    <a:lnTo>
                      <a:pt x="406" y="1"/>
                    </a:lnTo>
                    <a:lnTo>
                      <a:pt x="382" y="1"/>
                    </a:lnTo>
                    <a:lnTo>
                      <a:pt x="382" y="64"/>
                    </a:lnTo>
                    <a:cubicBezTo>
                      <a:pt x="382" y="86"/>
                      <a:pt x="396" y="99"/>
                      <a:pt x="425" y="99"/>
                    </a:cubicBezTo>
                    <a:cubicBezTo>
                      <a:pt x="457" y="99"/>
                      <a:pt x="470" y="82"/>
                      <a:pt x="470" y="60"/>
                    </a:cubicBezTo>
                    <a:close/>
                    <a:moveTo>
                      <a:pt x="349" y="46"/>
                    </a:moveTo>
                    <a:lnTo>
                      <a:pt x="349" y="46"/>
                    </a:lnTo>
                    <a:cubicBezTo>
                      <a:pt x="359" y="42"/>
                      <a:pt x="364" y="34"/>
                      <a:pt x="364" y="25"/>
                    </a:cubicBezTo>
                    <a:cubicBezTo>
                      <a:pt x="364" y="10"/>
                      <a:pt x="353" y="1"/>
                      <a:pt x="327" y="1"/>
                    </a:cubicBezTo>
                    <a:cubicBezTo>
                      <a:pt x="315" y="1"/>
                      <a:pt x="299" y="1"/>
                      <a:pt x="289" y="1"/>
                    </a:cubicBezTo>
                    <a:lnTo>
                      <a:pt x="289" y="98"/>
                    </a:lnTo>
                    <a:cubicBezTo>
                      <a:pt x="304" y="98"/>
                      <a:pt x="316" y="98"/>
                      <a:pt x="323" y="98"/>
                    </a:cubicBezTo>
                    <a:cubicBezTo>
                      <a:pt x="355" y="98"/>
                      <a:pt x="365" y="82"/>
                      <a:pt x="365" y="68"/>
                    </a:cubicBezTo>
                    <a:cubicBezTo>
                      <a:pt x="365" y="57"/>
                      <a:pt x="360" y="49"/>
                      <a:pt x="349" y="46"/>
                    </a:cubicBezTo>
                    <a:close/>
                    <a:moveTo>
                      <a:pt x="338" y="28"/>
                    </a:moveTo>
                    <a:lnTo>
                      <a:pt x="338" y="28"/>
                    </a:lnTo>
                    <a:cubicBezTo>
                      <a:pt x="338" y="37"/>
                      <a:pt x="331" y="41"/>
                      <a:pt x="320" y="41"/>
                    </a:cubicBezTo>
                    <a:cubicBezTo>
                      <a:pt x="318" y="41"/>
                      <a:pt x="315" y="41"/>
                      <a:pt x="313" y="41"/>
                    </a:cubicBezTo>
                    <a:lnTo>
                      <a:pt x="313" y="18"/>
                    </a:lnTo>
                    <a:cubicBezTo>
                      <a:pt x="316" y="18"/>
                      <a:pt x="320" y="17"/>
                      <a:pt x="323" y="17"/>
                    </a:cubicBezTo>
                    <a:cubicBezTo>
                      <a:pt x="335" y="17"/>
                      <a:pt x="338" y="22"/>
                      <a:pt x="338" y="28"/>
                    </a:cubicBezTo>
                    <a:close/>
                    <a:moveTo>
                      <a:pt x="340" y="68"/>
                    </a:moveTo>
                    <a:lnTo>
                      <a:pt x="340" y="68"/>
                    </a:lnTo>
                    <a:cubicBezTo>
                      <a:pt x="340" y="76"/>
                      <a:pt x="335" y="81"/>
                      <a:pt x="323" y="81"/>
                    </a:cubicBezTo>
                    <a:cubicBezTo>
                      <a:pt x="319" y="81"/>
                      <a:pt x="315" y="81"/>
                      <a:pt x="313" y="80"/>
                    </a:cubicBezTo>
                    <a:lnTo>
                      <a:pt x="313" y="56"/>
                    </a:lnTo>
                    <a:cubicBezTo>
                      <a:pt x="315" y="56"/>
                      <a:pt x="319" y="56"/>
                      <a:pt x="321" y="56"/>
                    </a:cubicBezTo>
                    <a:cubicBezTo>
                      <a:pt x="333" y="56"/>
                      <a:pt x="340" y="59"/>
                      <a:pt x="340" y="68"/>
                    </a:cubicBezTo>
                    <a:close/>
                    <a:moveTo>
                      <a:pt x="243" y="98"/>
                    </a:moveTo>
                    <a:lnTo>
                      <a:pt x="243" y="98"/>
                    </a:lnTo>
                    <a:lnTo>
                      <a:pt x="267" y="98"/>
                    </a:lnTo>
                    <a:lnTo>
                      <a:pt x="267" y="1"/>
                    </a:lnTo>
                    <a:lnTo>
                      <a:pt x="243" y="1"/>
                    </a:lnTo>
                    <a:lnTo>
                      <a:pt x="243" y="98"/>
                    </a:lnTo>
                    <a:close/>
                    <a:moveTo>
                      <a:pt x="165" y="98"/>
                    </a:moveTo>
                    <a:lnTo>
                      <a:pt x="165" y="98"/>
                    </a:lnTo>
                    <a:lnTo>
                      <a:pt x="224" y="98"/>
                    </a:lnTo>
                    <a:lnTo>
                      <a:pt x="224" y="79"/>
                    </a:lnTo>
                    <a:lnTo>
                      <a:pt x="189" y="79"/>
                    </a:lnTo>
                    <a:lnTo>
                      <a:pt x="189" y="57"/>
                    </a:lnTo>
                    <a:lnTo>
                      <a:pt x="222" y="57"/>
                    </a:lnTo>
                    <a:lnTo>
                      <a:pt x="222" y="39"/>
                    </a:lnTo>
                    <a:lnTo>
                      <a:pt x="189" y="39"/>
                    </a:lnTo>
                    <a:lnTo>
                      <a:pt x="189" y="20"/>
                    </a:lnTo>
                    <a:lnTo>
                      <a:pt x="224" y="20"/>
                    </a:lnTo>
                    <a:lnTo>
                      <a:pt x="224" y="1"/>
                    </a:lnTo>
                    <a:lnTo>
                      <a:pt x="165" y="1"/>
                    </a:lnTo>
                    <a:lnTo>
                      <a:pt x="165" y="98"/>
                    </a:lnTo>
                    <a:close/>
                    <a:moveTo>
                      <a:pt x="130" y="67"/>
                    </a:moveTo>
                    <a:lnTo>
                      <a:pt x="130" y="67"/>
                    </a:lnTo>
                    <a:cubicBezTo>
                      <a:pt x="128" y="63"/>
                      <a:pt x="125" y="59"/>
                      <a:pt x="123" y="57"/>
                    </a:cubicBezTo>
                    <a:cubicBezTo>
                      <a:pt x="137" y="53"/>
                      <a:pt x="146" y="44"/>
                      <a:pt x="146" y="29"/>
                    </a:cubicBezTo>
                    <a:cubicBezTo>
                      <a:pt x="146" y="10"/>
                      <a:pt x="132" y="1"/>
                      <a:pt x="109" y="1"/>
                    </a:cubicBezTo>
                    <a:cubicBezTo>
                      <a:pt x="96" y="1"/>
                      <a:pt x="82" y="2"/>
                      <a:pt x="74" y="2"/>
                    </a:cubicBezTo>
                    <a:lnTo>
                      <a:pt x="74" y="98"/>
                    </a:lnTo>
                    <a:lnTo>
                      <a:pt x="98" y="98"/>
                    </a:lnTo>
                    <a:lnTo>
                      <a:pt x="98" y="61"/>
                    </a:lnTo>
                    <a:lnTo>
                      <a:pt x="99" y="61"/>
                    </a:lnTo>
                    <a:lnTo>
                      <a:pt x="123" y="98"/>
                    </a:lnTo>
                    <a:lnTo>
                      <a:pt x="152" y="98"/>
                    </a:lnTo>
                    <a:lnTo>
                      <a:pt x="130" y="67"/>
                    </a:lnTo>
                    <a:close/>
                    <a:moveTo>
                      <a:pt x="121" y="32"/>
                    </a:moveTo>
                    <a:lnTo>
                      <a:pt x="121" y="32"/>
                    </a:lnTo>
                    <a:cubicBezTo>
                      <a:pt x="121" y="40"/>
                      <a:pt x="115" y="45"/>
                      <a:pt x="106" y="45"/>
                    </a:cubicBezTo>
                    <a:cubicBezTo>
                      <a:pt x="103" y="45"/>
                      <a:pt x="100" y="45"/>
                      <a:pt x="98" y="45"/>
                    </a:cubicBezTo>
                    <a:lnTo>
                      <a:pt x="98" y="20"/>
                    </a:lnTo>
                    <a:cubicBezTo>
                      <a:pt x="100" y="20"/>
                      <a:pt x="103" y="20"/>
                      <a:pt x="105" y="20"/>
                    </a:cubicBezTo>
                    <a:cubicBezTo>
                      <a:pt x="115" y="20"/>
                      <a:pt x="121" y="24"/>
                      <a:pt x="121" y="32"/>
                    </a:cubicBezTo>
                    <a:close/>
                    <a:moveTo>
                      <a:pt x="24" y="20"/>
                    </a:moveTo>
                    <a:lnTo>
                      <a:pt x="24" y="20"/>
                    </a:lnTo>
                    <a:lnTo>
                      <a:pt x="58" y="20"/>
                    </a:lnTo>
                    <a:lnTo>
                      <a:pt x="58" y="1"/>
                    </a:lnTo>
                    <a:lnTo>
                      <a:pt x="0" y="1"/>
                    </a:lnTo>
                    <a:lnTo>
                      <a:pt x="0" y="98"/>
                    </a:lnTo>
                    <a:lnTo>
                      <a:pt x="24" y="98"/>
                    </a:lnTo>
                    <a:lnTo>
                      <a:pt x="24" y="59"/>
                    </a:lnTo>
                    <a:lnTo>
                      <a:pt x="56" y="59"/>
                    </a:lnTo>
                    <a:lnTo>
                      <a:pt x="56" y="41"/>
                    </a:lnTo>
                    <a:lnTo>
                      <a:pt x="24" y="41"/>
                    </a:ln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" name="Freeform 16"/>
              <p:cNvSpPr>
                <a:spLocks noChangeAspect="1" noEditPoints="1"/>
              </p:cNvSpPr>
              <p:nvPr userDrawn="1"/>
            </p:nvSpPr>
            <p:spPr bwMode="auto">
              <a:xfrm>
                <a:off x="220" y="0"/>
                <a:ext cx="1187" cy="118"/>
              </a:xfrm>
              <a:custGeom>
                <a:avLst/>
                <a:gdLst>
                  <a:gd name="T0" fmla="*/ 11 w 1992"/>
                  <a:gd name="T1" fmla="*/ 1 h 198"/>
                  <a:gd name="T2" fmla="*/ 11 w 1992"/>
                  <a:gd name="T3" fmla="*/ 0 h 198"/>
                  <a:gd name="T4" fmla="*/ 11 w 1992"/>
                  <a:gd name="T5" fmla="*/ 1 h 198"/>
                  <a:gd name="T6" fmla="*/ 11 w 1992"/>
                  <a:gd name="T7" fmla="*/ 1 h 198"/>
                  <a:gd name="T8" fmla="*/ 10 w 1992"/>
                  <a:gd name="T9" fmla="*/ 1 h 198"/>
                  <a:gd name="T10" fmla="*/ 10 w 1992"/>
                  <a:gd name="T11" fmla="*/ 1 h 198"/>
                  <a:gd name="T12" fmla="*/ 10 w 1992"/>
                  <a:gd name="T13" fmla="*/ 1 h 198"/>
                  <a:gd name="T14" fmla="*/ 10 w 1992"/>
                  <a:gd name="T15" fmla="*/ 1 h 198"/>
                  <a:gd name="T16" fmla="*/ 9 w 1992"/>
                  <a:gd name="T17" fmla="*/ 0 h 198"/>
                  <a:gd name="T18" fmla="*/ 10 w 1992"/>
                  <a:gd name="T19" fmla="*/ 1 h 198"/>
                  <a:gd name="T20" fmla="*/ 9 w 1992"/>
                  <a:gd name="T21" fmla="*/ 1 h 198"/>
                  <a:gd name="T22" fmla="*/ 8 w 1992"/>
                  <a:gd name="T23" fmla="*/ 1 h 198"/>
                  <a:gd name="T24" fmla="*/ 9 w 1992"/>
                  <a:gd name="T25" fmla="*/ 1 h 198"/>
                  <a:gd name="T26" fmla="*/ 9 w 1992"/>
                  <a:gd name="T27" fmla="*/ 1 h 198"/>
                  <a:gd name="T28" fmla="*/ 9 w 1992"/>
                  <a:gd name="T29" fmla="*/ 1 h 198"/>
                  <a:gd name="T30" fmla="*/ 8 w 1992"/>
                  <a:gd name="T31" fmla="*/ 1 h 198"/>
                  <a:gd name="T32" fmla="*/ 8 w 1992"/>
                  <a:gd name="T33" fmla="*/ 1 h 198"/>
                  <a:gd name="T34" fmla="*/ 8 w 1992"/>
                  <a:gd name="T35" fmla="*/ 1 h 198"/>
                  <a:gd name="T36" fmla="*/ 8 w 1992"/>
                  <a:gd name="T37" fmla="*/ 1 h 198"/>
                  <a:gd name="T38" fmla="*/ 8 w 1992"/>
                  <a:gd name="T39" fmla="*/ 1 h 198"/>
                  <a:gd name="T40" fmla="*/ 8 w 1992"/>
                  <a:gd name="T41" fmla="*/ 1 h 198"/>
                  <a:gd name="T42" fmla="*/ 8 w 1992"/>
                  <a:gd name="T43" fmla="*/ 1 h 198"/>
                  <a:gd name="T44" fmla="*/ 7 w 1992"/>
                  <a:gd name="T45" fmla="*/ 1 h 198"/>
                  <a:gd name="T46" fmla="*/ 7 w 1992"/>
                  <a:gd name="T47" fmla="*/ 1 h 198"/>
                  <a:gd name="T48" fmla="*/ 7 w 1992"/>
                  <a:gd name="T49" fmla="*/ 1 h 198"/>
                  <a:gd name="T50" fmla="*/ 7 w 1992"/>
                  <a:gd name="T51" fmla="*/ 1 h 198"/>
                  <a:gd name="T52" fmla="*/ 6 w 1992"/>
                  <a:gd name="T53" fmla="*/ 1 h 198"/>
                  <a:gd name="T54" fmla="*/ 6 w 1992"/>
                  <a:gd name="T55" fmla="*/ 1 h 198"/>
                  <a:gd name="T56" fmla="*/ 6 w 1992"/>
                  <a:gd name="T57" fmla="*/ 1 h 198"/>
                  <a:gd name="T58" fmla="*/ 5 w 1992"/>
                  <a:gd name="T59" fmla="*/ 1 h 198"/>
                  <a:gd name="T60" fmla="*/ 5 w 1992"/>
                  <a:gd name="T61" fmla="*/ 1 h 198"/>
                  <a:gd name="T62" fmla="*/ 6 w 1992"/>
                  <a:gd name="T63" fmla="*/ 1 h 198"/>
                  <a:gd name="T64" fmla="*/ 5 w 1992"/>
                  <a:gd name="T65" fmla="*/ 1 h 198"/>
                  <a:gd name="T66" fmla="*/ 5 w 1992"/>
                  <a:gd name="T67" fmla="*/ 1 h 198"/>
                  <a:gd name="T68" fmla="*/ 4 w 1992"/>
                  <a:gd name="T69" fmla="*/ 1 h 198"/>
                  <a:gd name="T70" fmla="*/ 5 w 1992"/>
                  <a:gd name="T71" fmla="*/ 1 h 198"/>
                  <a:gd name="T72" fmla="*/ 5 w 1992"/>
                  <a:gd name="T73" fmla="*/ 1 h 198"/>
                  <a:gd name="T74" fmla="*/ 5 w 1992"/>
                  <a:gd name="T75" fmla="*/ 1 h 198"/>
                  <a:gd name="T76" fmla="*/ 4 w 1992"/>
                  <a:gd name="T77" fmla="*/ 1 h 198"/>
                  <a:gd name="T78" fmla="*/ 4 w 1992"/>
                  <a:gd name="T79" fmla="*/ 1 h 198"/>
                  <a:gd name="T80" fmla="*/ 4 w 1992"/>
                  <a:gd name="T81" fmla="*/ 1 h 198"/>
                  <a:gd name="T82" fmla="*/ 3 w 1992"/>
                  <a:gd name="T83" fmla="*/ 1 h 198"/>
                  <a:gd name="T84" fmla="*/ 4 w 1992"/>
                  <a:gd name="T85" fmla="*/ 1 h 198"/>
                  <a:gd name="T86" fmla="*/ 3 w 1992"/>
                  <a:gd name="T87" fmla="*/ 1 h 198"/>
                  <a:gd name="T88" fmla="*/ 2 w 1992"/>
                  <a:gd name="T89" fmla="*/ 1 h 198"/>
                  <a:gd name="T90" fmla="*/ 2 w 1992"/>
                  <a:gd name="T91" fmla="*/ 1 h 198"/>
                  <a:gd name="T92" fmla="*/ 2 w 1992"/>
                  <a:gd name="T93" fmla="*/ 1 h 198"/>
                  <a:gd name="T94" fmla="*/ 2 w 1992"/>
                  <a:gd name="T95" fmla="*/ 1 h 198"/>
                  <a:gd name="T96" fmla="*/ 1 w 1992"/>
                  <a:gd name="T97" fmla="*/ 1 h 198"/>
                  <a:gd name="T98" fmla="*/ 1 w 1992"/>
                  <a:gd name="T99" fmla="*/ 1 h 198"/>
                  <a:gd name="T100" fmla="*/ 2 w 1992"/>
                  <a:gd name="T101" fmla="*/ 1 h 198"/>
                  <a:gd name="T102" fmla="*/ 1 w 1992"/>
                  <a:gd name="T103" fmla="*/ 1 h 198"/>
                  <a:gd name="T104" fmla="*/ 1 w 1992"/>
                  <a:gd name="T105" fmla="*/ 1 h 198"/>
                  <a:gd name="T106" fmla="*/ 0 w 1992"/>
                  <a:gd name="T107" fmla="*/ 1 h 198"/>
                  <a:gd name="T108" fmla="*/ 1 w 1992"/>
                  <a:gd name="T109" fmla="*/ 1 h 19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92"/>
                  <a:gd name="T166" fmla="*/ 0 h 198"/>
                  <a:gd name="T167" fmla="*/ 1992 w 1992"/>
                  <a:gd name="T168" fmla="*/ 198 h 19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92" h="198">
                    <a:moveTo>
                      <a:pt x="1914" y="57"/>
                    </a:moveTo>
                    <a:lnTo>
                      <a:pt x="1914" y="57"/>
                    </a:lnTo>
                    <a:cubicBezTo>
                      <a:pt x="1914" y="46"/>
                      <a:pt x="1922" y="38"/>
                      <a:pt x="1942" y="38"/>
                    </a:cubicBezTo>
                    <a:cubicBezTo>
                      <a:pt x="1953" y="38"/>
                      <a:pt x="1967" y="40"/>
                      <a:pt x="1977" y="43"/>
                    </a:cubicBezTo>
                    <a:lnTo>
                      <a:pt x="1979" y="3"/>
                    </a:lnTo>
                    <a:cubicBezTo>
                      <a:pt x="1968" y="2"/>
                      <a:pt x="1954" y="0"/>
                      <a:pt x="1944" y="0"/>
                    </a:cubicBezTo>
                    <a:cubicBezTo>
                      <a:pt x="1892" y="0"/>
                      <a:pt x="1864" y="25"/>
                      <a:pt x="1864" y="63"/>
                    </a:cubicBezTo>
                    <a:cubicBezTo>
                      <a:pt x="1864" y="125"/>
                      <a:pt x="1940" y="108"/>
                      <a:pt x="1940" y="137"/>
                    </a:cubicBezTo>
                    <a:cubicBezTo>
                      <a:pt x="1940" y="152"/>
                      <a:pt x="1927" y="159"/>
                      <a:pt x="1911" y="159"/>
                    </a:cubicBezTo>
                    <a:cubicBezTo>
                      <a:pt x="1896" y="159"/>
                      <a:pt x="1882" y="156"/>
                      <a:pt x="1871" y="152"/>
                    </a:cubicBezTo>
                    <a:lnTo>
                      <a:pt x="1869" y="193"/>
                    </a:lnTo>
                    <a:cubicBezTo>
                      <a:pt x="1880" y="196"/>
                      <a:pt x="1895" y="198"/>
                      <a:pt x="1907" y="198"/>
                    </a:cubicBezTo>
                    <a:cubicBezTo>
                      <a:pt x="1960" y="198"/>
                      <a:pt x="1992" y="171"/>
                      <a:pt x="1992" y="131"/>
                    </a:cubicBezTo>
                    <a:cubicBezTo>
                      <a:pt x="1992" y="73"/>
                      <a:pt x="1914" y="84"/>
                      <a:pt x="1914" y="57"/>
                    </a:cubicBezTo>
                    <a:close/>
                    <a:moveTo>
                      <a:pt x="1793" y="44"/>
                    </a:moveTo>
                    <a:lnTo>
                      <a:pt x="1793" y="44"/>
                    </a:lnTo>
                    <a:lnTo>
                      <a:pt x="1843" y="44"/>
                    </a:lnTo>
                    <a:lnTo>
                      <a:pt x="1843" y="4"/>
                    </a:lnTo>
                    <a:lnTo>
                      <a:pt x="1696" y="4"/>
                    </a:lnTo>
                    <a:lnTo>
                      <a:pt x="1696" y="44"/>
                    </a:lnTo>
                    <a:lnTo>
                      <a:pt x="1746" y="44"/>
                    </a:lnTo>
                    <a:lnTo>
                      <a:pt x="1746" y="194"/>
                    </a:lnTo>
                    <a:lnTo>
                      <a:pt x="1793" y="194"/>
                    </a:lnTo>
                    <a:lnTo>
                      <a:pt x="1793" y="44"/>
                    </a:lnTo>
                    <a:close/>
                    <a:moveTo>
                      <a:pt x="1679" y="26"/>
                    </a:moveTo>
                    <a:lnTo>
                      <a:pt x="1679" y="26"/>
                    </a:lnTo>
                    <a:cubicBezTo>
                      <a:pt x="1679" y="12"/>
                      <a:pt x="1668" y="0"/>
                      <a:pt x="1654" y="0"/>
                    </a:cubicBezTo>
                    <a:cubicBezTo>
                      <a:pt x="1640" y="0"/>
                      <a:pt x="1629" y="12"/>
                      <a:pt x="1629" y="26"/>
                    </a:cubicBezTo>
                    <a:cubicBezTo>
                      <a:pt x="1629" y="40"/>
                      <a:pt x="1640" y="51"/>
                      <a:pt x="1654" y="51"/>
                    </a:cubicBezTo>
                    <a:cubicBezTo>
                      <a:pt x="1668" y="51"/>
                      <a:pt x="1679" y="40"/>
                      <a:pt x="1679" y="26"/>
                    </a:cubicBezTo>
                    <a:close/>
                    <a:moveTo>
                      <a:pt x="1677" y="194"/>
                    </a:moveTo>
                    <a:lnTo>
                      <a:pt x="1677" y="194"/>
                    </a:lnTo>
                    <a:lnTo>
                      <a:pt x="1607" y="4"/>
                    </a:lnTo>
                    <a:lnTo>
                      <a:pt x="1551" y="4"/>
                    </a:lnTo>
                    <a:lnTo>
                      <a:pt x="1480" y="194"/>
                    </a:lnTo>
                    <a:lnTo>
                      <a:pt x="1528" y="194"/>
                    </a:lnTo>
                    <a:lnTo>
                      <a:pt x="1540" y="161"/>
                    </a:lnTo>
                    <a:lnTo>
                      <a:pt x="1613" y="161"/>
                    </a:lnTo>
                    <a:lnTo>
                      <a:pt x="1625" y="194"/>
                    </a:lnTo>
                    <a:lnTo>
                      <a:pt x="1677" y="194"/>
                    </a:lnTo>
                    <a:close/>
                    <a:moveTo>
                      <a:pt x="1602" y="127"/>
                    </a:moveTo>
                    <a:lnTo>
                      <a:pt x="1602" y="127"/>
                    </a:lnTo>
                    <a:lnTo>
                      <a:pt x="1551" y="127"/>
                    </a:lnTo>
                    <a:lnTo>
                      <a:pt x="1568" y="81"/>
                    </a:lnTo>
                    <a:cubicBezTo>
                      <a:pt x="1571" y="72"/>
                      <a:pt x="1574" y="62"/>
                      <a:pt x="1576" y="54"/>
                    </a:cubicBezTo>
                    <a:cubicBezTo>
                      <a:pt x="1579" y="62"/>
                      <a:pt x="1582" y="73"/>
                      <a:pt x="1586" y="82"/>
                    </a:cubicBezTo>
                    <a:lnTo>
                      <a:pt x="1602" y="127"/>
                    </a:lnTo>
                    <a:close/>
                    <a:moveTo>
                      <a:pt x="1529" y="26"/>
                    </a:moveTo>
                    <a:lnTo>
                      <a:pt x="1529" y="26"/>
                    </a:lnTo>
                    <a:cubicBezTo>
                      <a:pt x="1529" y="12"/>
                      <a:pt x="1517" y="0"/>
                      <a:pt x="1504" y="0"/>
                    </a:cubicBezTo>
                    <a:cubicBezTo>
                      <a:pt x="1490" y="0"/>
                      <a:pt x="1478" y="12"/>
                      <a:pt x="1478" y="26"/>
                    </a:cubicBezTo>
                    <a:cubicBezTo>
                      <a:pt x="1478" y="40"/>
                      <a:pt x="1490" y="51"/>
                      <a:pt x="1504" y="51"/>
                    </a:cubicBezTo>
                    <a:cubicBezTo>
                      <a:pt x="1517" y="51"/>
                      <a:pt x="1529" y="40"/>
                      <a:pt x="1529" y="26"/>
                    </a:cubicBezTo>
                    <a:close/>
                    <a:moveTo>
                      <a:pt x="1412" y="44"/>
                    </a:moveTo>
                    <a:lnTo>
                      <a:pt x="1412" y="44"/>
                    </a:lnTo>
                    <a:lnTo>
                      <a:pt x="1462" y="44"/>
                    </a:lnTo>
                    <a:lnTo>
                      <a:pt x="1462" y="4"/>
                    </a:lnTo>
                    <a:lnTo>
                      <a:pt x="1315" y="4"/>
                    </a:lnTo>
                    <a:lnTo>
                      <a:pt x="1315" y="44"/>
                    </a:lnTo>
                    <a:lnTo>
                      <a:pt x="1365" y="44"/>
                    </a:lnTo>
                    <a:lnTo>
                      <a:pt x="1365" y="194"/>
                    </a:lnTo>
                    <a:lnTo>
                      <a:pt x="1412" y="194"/>
                    </a:lnTo>
                    <a:lnTo>
                      <a:pt x="1412" y="44"/>
                    </a:lnTo>
                    <a:close/>
                    <a:moveTo>
                      <a:pt x="1238" y="194"/>
                    </a:moveTo>
                    <a:lnTo>
                      <a:pt x="1238" y="194"/>
                    </a:lnTo>
                    <a:lnTo>
                      <a:pt x="1285" y="194"/>
                    </a:lnTo>
                    <a:lnTo>
                      <a:pt x="1285" y="4"/>
                    </a:lnTo>
                    <a:lnTo>
                      <a:pt x="1238" y="4"/>
                    </a:lnTo>
                    <a:lnTo>
                      <a:pt x="1238" y="194"/>
                    </a:lnTo>
                    <a:close/>
                    <a:moveTo>
                      <a:pt x="1200" y="131"/>
                    </a:moveTo>
                    <a:lnTo>
                      <a:pt x="1200" y="131"/>
                    </a:lnTo>
                    <a:cubicBezTo>
                      <a:pt x="1200" y="73"/>
                      <a:pt x="1122" y="84"/>
                      <a:pt x="1122" y="57"/>
                    </a:cubicBezTo>
                    <a:cubicBezTo>
                      <a:pt x="1122" y="46"/>
                      <a:pt x="1130" y="38"/>
                      <a:pt x="1150" y="38"/>
                    </a:cubicBezTo>
                    <a:cubicBezTo>
                      <a:pt x="1161" y="38"/>
                      <a:pt x="1175" y="40"/>
                      <a:pt x="1185" y="43"/>
                    </a:cubicBezTo>
                    <a:lnTo>
                      <a:pt x="1187" y="3"/>
                    </a:lnTo>
                    <a:cubicBezTo>
                      <a:pt x="1176" y="2"/>
                      <a:pt x="1162" y="0"/>
                      <a:pt x="1152" y="0"/>
                    </a:cubicBezTo>
                    <a:cubicBezTo>
                      <a:pt x="1100" y="0"/>
                      <a:pt x="1072" y="25"/>
                      <a:pt x="1072" y="63"/>
                    </a:cubicBezTo>
                    <a:cubicBezTo>
                      <a:pt x="1072" y="125"/>
                      <a:pt x="1148" y="108"/>
                      <a:pt x="1148" y="137"/>
                    </a:cubicBezTo>
                    <a:cubicBezTo>
                      <a:pt x="1148" y="152"/>
                      <a:pt x="1135" y="159"/>
                      <a:pt x="1119" y="159"/>
                    </a:cubicBezTo>
                    <a:cubicBezTo>
                      <a:pt x="1104" y="159"/>
                      <a:pt x="1090" y="156"/>
                      <a:pt x="1079" y="152"/>
                    </a:cubicBezTo>
                    <a:lnTo>
                      <a:pt x="1077" y="193"/>
                    </a:lnTo>
                    <a:cubicBezTo>
                      <a:pt x="1088" y="196"/>
                      <a:pt x="1103" y="198"/>
                      <a:pt x="1115" y="198"/>
                    </a:cubicBezTo>
                    <a:cubicBezTo>
                      <a:pt x="1168" y="198"/>
                      <a:pt x="1200" y="171"/>
                      <a:pt x="1200" y="131"/>
                    </a:cubicBezTo>
                    <a:close/>
                    <a:moveTo>
                      <a:pt x="1009" y="133"/>
                    </a:moveTo>
                    <a:lnTo>
                      <a:pt x="1009" y="133"/>
                    </a:lnTo>
                    <a:cubicBezTo>
                      <a:pt x="1004" y="125"/>
                      <a:pt x="999" y="117"/>
                      <a:pt x="995" y="112"/>
                    </a:cubicBezTo>
                    <a:cubicBezTo>
                      <a:pt x="1022" y="105"/>
                      <a:pt x="1041" y="87"/>
                      <a:pt x="1041" y="58"/>
                    </a:cubicBezTo>
                    <a:cubicBezTo>
                      <a:pt x="1041" y="21"/>
                      <a:pt x="1013" y="3"/>
                      <a:pt x="967" y="3"/>
                    </a:cubicBezTo>
                    <a:cubicBezTo>
                      <a:pt x="943" y="3"/>
                      <a:pt x="914" y="3"/>
                      <a:pt x="898" y="4"/>
                    </a:cubicBezTo>
                    <a:lnTo>
                      <a:pt x="898" y="194"/>
                    </a:lnTo>
                    <a:lnTo>
                      <a:pt x="945" y="194"/>
                    </a:lnTo>
                    <a:lnTo>
                      <a:pt x="945" y="120"/>
                    </a:lnTo>
                    <a:lnTo>
                      <a:pt x="947" y="120"/>
                    </a:lnTo>
                    <a:lnTo>
                      <a:pt x="994" y="194"/>
                    </a:lnTo>
                    <a:lnTo>
                      <a:pt x="1051" y="194"/>
                    </a:lnTo>
                    <a:lnTo>
                      <a:pt x="1009" y="133"/>
                    </a:lnTo>
                    <a:close/>
                    <a:moveTo>
                      <a:pt x="991" y="63"/>
                    </a:moveTo>
                    <a:lnTo>
                      <a:pt x="991" y="63"/>
                    </a:lnTo>
                    <a:cubicBezTo>
                      <a:pt x="991" y="78"/>
                      <a:pt x="979" y="89"/>
                      <a:pt x="961" y="89"/>
                    </a:cubicBezTo>
                    <a:cubicBezTo>
                      <a:pt x="956" y="89"/>
                      <a:pt x="950" y="89"/>
                      <a:pt x="945" y="88"/>
                    </a:cubicBezTo>
                    <a:lnTo>
                      <a:pt x="945" y="40"/>
                    </a:lnTo>
                    <a:cubicBezTo>
                      <a:pt x="950" y="39"/>
                      <a:pt x="955" y="39"/>
                      <a:pt x="960" y="39"/>
                    </a:cubicBezTo>
                    <a:cubicBezTo>
                      <a:pt x="979" y="39"/>
                      <a:pt x="991" y="48"/>
                      <a:pt x="991" y="63"/>
                    </a:cubicBezTo>
                    <a:close/>
                    <a:moveTo>
                      <a:pt x="739" y="194"/>
                    </a:moveTo>
                    <a:lnTo>
                      <a:pt x="739" y="194"/>
                    </a:lnTo>
                    <a:lnTo>
                      <a:pt x="856" y="194"/>
                    </a:lnTo>
                    <a:lnTo>
                      <a:pt x="856" y="156"/>
                    </a:lnTo>
                    <a:lnTo>
                      <a:pt x="786" y="156"/>
                    </a:lnTo>
                    <a:lnTo>
                      <a:pt x="786" y="115"/>
                    </a:lnTo>
                    <a:lnTo>
                      <a:pt x="852" y="115"/>
                    </a:lnTo>
                    <a:lnTo>
                      <a:pt x="852" y="79"/>
                    </a:lnTo>
                    <a:lnTo>
                      <a:pt x="786" y="79"/>
                    </a:lnTo>
                    <a:lnTo>
                      <a:pt x="786" y="41"/>
                    </a:lnTo>
                    <a:lnTo>
                      <a:pt x="856" y="41"/>
                    </a:lnTo>
                    <a:lnTo>
                      <a:pt x="856" y="4"/>
                    </a:lnTo>
                    <a:lnTo>
                      <a:pt x="739" y="4"/>
                    </a:lnTo>
                    <a:lnTo>
                      <a:pt x="739" y="194"/>
                    </a:lnTo>
                    <a:close/>
                    <a:moveTo>
                      <a:pt x="644" y="194"/>
                    </a:moveTo>
                    <a:lnTo>
                      <a:pt x="644" y="194"/>
                    </a:lnTo>
                    <a:lnTo>
                      <a:pt x="714" y="4"/>
                    </a:lnTo>
                    <a:lnTo>
                      <a:pt x="666" y="4"/>
                    </a:lnTo>
                    <a:lnTo>
                      <a:pt x="633" y="92"/>
                    </a:lnTo>
                    <a:cubicBezTo>
                      <a:pt x="628" y="107"/>
                      <a:pt x="622" y="125"/>
                      <a:pt x="618" y="143"/>
                    </a:cubicBezTo>
                    <a:lnTo>
                      <a:pt x="617" y="143"/>
                    </a:lnTo>
                    <a:cubicBezTo>
                      <a:pt x="613" y="124"/>
                      <a:pt x="607" y="107"/>
                      <a:pt x="602" y="92"/>
                    </a:cubicBezTo>
                    <a:lnTo>
                      <a:pt x="570" y="4"/>
                    </a:lnTo>
                    <a:lnTo>
                      <a:pt x="518" y="4"/>
                    </a:lnTo>
                    <a:lnTo>
                      <a:pt x="589" y="194"/>
                    </a:lnTo>
                    <a:lnTo>
                      <a:pt x="644" y="194"/>
                    </a:lnTo>
                    <a:close/>
                    <a:moveTo>
                      <a:pt x="446" y="194"/>
                    </a:moveTo>
                    <a:lnTo>
                      <a:pt x="446" y="194"/>
                    </a:lnTo>
                    <a:lnTo>
                      <a:pt x="494" y="194"/>
                    </a:lnTo>
                    <a:lnTo>
                      <a:pt x="494" y="4"/>
                    </a:lnTo>
                    <a:lnTo>
                      <a:pt x="446" y="4"/>
                    </a:lnTo>
                    <a:lnTo>
                      <a:pt x="446" y="194"/>
                    </a:lnTo>
                    <a:close/>
                    <a:moveTo>
                      <a:pt x="335" y="194"/>
                    </a:moveTo>
                    <a:lnTo>
                      <a:pt x="335" y="194"/>
                    </a:lnTo>
                    <a:lnTo>
                      <a:pt x="398" y="194"/>
                    </a:lnTo>
                    <a:lnTo>
                      <a:pt x="398" y="4"/>
                    </a:lnTo>
                    <a:lnTo>
                      <a:pt x="352" y="4"/>
                    </a:lnTo>
                    <a:lnTo>
                      <a:pt x="352" y="84"/>
                    </a:lnTo>
                    <a:cubicBezTo>
                      <a:pt x="352" y="104"/>
                      <a:pt x="353" y="119"/>
                      <a:pt x="354" y="131"/>
                    </a:cubicBezTo>
                    <a:lnTo>
                      <a:pt x="353" y="131"/>
                    </a:lnTo>
                    <a:cubicBezTo>
                      <a:pt x="347" y="118"/>
                      <a:pt x="341" y="106"/>
                      <a:pt x="333" y="95"/>
                    </a:cubicBezTo>
                    <a:lnTo>
                      <a:pt x="278" y="4"/>
                    </a:lnTo>
                    <a:lnTo>
                      <a:pt x="215" y="4"/>
                    </a:lnTo>
                    <a:lnTo>
                      <a:pt x="215" y="194"/>
                    </a:lnTo>
                    <a:lnTo>
                      <a:pt x="261" y="194"/>
                    </a:lnTo>
                    <a:lnTo>
                      <a:pt x="261" y="100"/>
                    </a:lnTo>
                    <a:cubicBezTo>
                      <a:pt x="261" y="85"/>
                      <a:pt x="260" y="76"/>
                      <a:pt x="259" y="67"/>
                    </a:cubicBezTo>
                    <a:lnTo>
                      <a:pt x="260" y="67"/>
                    </a:lnTo>
                    <a:cubicBezTo>
                      <a:pt x="265" y="77"/>
                      <a:pt x="271" y="91"/>
                      <a:pt x="278" y="101"/>
                    </a:cubicBezTo>
                    <a:lnTo>
                      <a:pt x="335" y="194"/>
                    </a:lnTo>
                    <a:close/>
                    <a:moveTo>
                      <a:pt x="174" y="121"/>
                    </a:moveTo>
                    <a:lnTo>
                      <a:pt x="174" y="121"/>
                    </a:lnTo>
                    <a:lnTo>
                      <a:pt x="174" y="4"/>
                    </a:lnTo>
                    <a:lnTo>
                      <a:pt x="127" y="4"/>
                    </a:lnTo>
                    <a:lnTo>
                      <a:pt x="127" y="115"/>
                    </a:lnTo>
                    <a:cubicBezTo>
                      <a:pt x="127" y="142"/>
                      <a:pt x="116" y="158"/>
                      <a:pt x="87" y="158"/>
                    </a:cubicBezTo>
                    <a:cubicBezTo>
                      <a:pt x="61" y="158"/>
                      <a:pt x="47" y="146"/>
                      <a:pt x="47" y="116"/>
                    </a:cubicBezTo>
                    <a:lnTo>
                      <a:pt x="47" y="4"/>
                    </a:lnTo>
                    <a:lnTo>
                      <a:pt x="0" y="4"/>
                    </a:lnTo>
                    <a:lnTo>
                      <a:pt x="0" y="127"/>
                    </a:lnTo>
                    <a:cubicBezTo>
                      <a:pt x="0" y="170"/>
                      <a:pt x="27" y="197"/>
                      <a:pt x="85" y="197"/>
                    </a:cubicBezTo>
                    <a:cubicBezTo>
                      <a:pt x="147" y="197"/>
                      <a:pt x="174" y="163"/>
                      <a:pt x="174" y="121"/>
                    </a:cubicBez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220" y="161"/>
                <a:ext cx="765" cy="116"/>
              </a:xfrm>
              <a:custGeom>
                <a:avLst/>
                <a:gdLst>
                  <a:gd name="T0" fmla="*/ 8 w 1284"/>
                  <a:gd name="T1" fmla="*/ 1 h 193"/>
                  <a:gd name="T2" fmla="*/ 7 w 1284"/>
                  <a:gd name="T3" fmla="*/ 0 h 193"/>
                  <a:gd name="T4" fmla="*/ 7 w 1284"/>
                  <a:gd name="T5" fmla="*/ 1 h 193"/>
                  <a:gd name="T6" fmla="*/ 7 w 1284"/>
                  <a:gd name="T7" fmla="*/ 1 h 193"/>
                  <a:gd name="T8" fmla="*/ 6 w 1284"/>
                  <a:gd name="T9" fmla="*/ 0 h 193"/>
                  <a:gd name="T10" fmla="*/ 6 w 1284"/>
                  <a:gd name="T11" fmla="*/ 1 h 193"/>
                  <a:gd name="T12" fmla="*/ 6 w 1284"/>
                  <a:gd name="T13" fmla="*/ 1 h 193"/>
                  <a:gd name="T14" fmla="*/ 6 w 1284"/>
                  <a:gd name="T15" fmla="*/ 1 h 193"/>
                  <a:gd name="T16" fmla="*/ 7 w 1284"/>
                  <a:gd name="T17" fmla="*/ 1 h 193"/>
                  <a:gd name="T18" fmla="*/ 7 w 1284"/>
                  <a:gd name="T19" fmla="*/ 1 h 193"/>
                  <a:gd name="T20" fmla="*/ 7 w 1284"/>
                  <a:gd name="T21" fmla="*/ 1 h 193"/>
                  <a:gd name="T22" fmla="*/ 6 w 1284"/>
                  <a:gd name="T23" fmla="*/ 1 h 193"/>
                  <a:gd name="T24" fmla="*/ 6 w 1284"/>
                  <a:gd name="T25" fmla="*/ 0 h 193"/>
                  <a:gd name="T26" fmla="*/ 5 w 1284"/>
                  <a:gd name="T27" fmla="*/ 1 h 193"/>
                  <a:gd name="T28" fmla="*/ 5 w 1284"/>
                  <a:gd name="T29" fmla="*/ 1 h 193"/>
                  <a:gd name="T30" fmla="*/ 5 w 1284"/>
                  <a:gd name="T31" fmla="*/ 0 h 193"/>
                  <a:gd name="T32" fmla="*/ 5 w 1284"/>
                  <a:gd name="T33" fmla="*/ 1 h 193"/>
                  <a:gd name="T34" fmla="*/ 5 w 1284"/>
                  <a:gd name="T35" fmla="*/ 1 h 193"/>
                  <a:gd name="T36" fmla="*/ 4 w 1284"/>
                  <a:gd name="T37" fmla="*/ 1 h 193"/>
                  <a:gd name="T38" fmla="*/ 5 w 1284"/>
                  <a:gd name="T39" fmla="*/ 0 h 193"/>
                  <a:gd name="T40" fmla="*/ 4 w 1284"/>
                  <a:gd name="T41" fmla="*/ 0 h 193"/>
                  <a:gd name="T42" fmla="*/ 4 w 1284"/>
                  <a:gd name="T43" fmla="*/ 1 h 193"/>
                  <a:gd name="T44" fmla="*/ 4 w 1284"/>
                  <a:gd name="T45" fmla="*/ 1 h 193"/>
                  <a:gd name="T46" fmla="*/ 5 w 1284"/>
                  <a:gd name="T47" fmla="*/ 1 h 193"/>
                  <a:gd name="T48" fmla="*/ 3 w 1284"/>
                  <a:gd name="T49" fmla="*/ 1 h 193"/>
                  <a:gd name="T50" fmla="*/ 4 w 1284"/>
                  <a:gd name="T51" fmla="*/ 0 h 193"/>
                  <a:gd name="T52" fmla="*/ 3 w 1284"/>
                  <a:gd name="T53" fmla="*/ 1 h 193"/>
                  <a:gd name="T54" fmla="*/ 3 w 1284"/>
                  <a:gd name="T55" fmla="*/ 1 h 193"/>
                  <a:gd name="T56" fmla="*/ 3 w 1284"/>
                  <a:gd name="T57" fmla="*/ 0 h 193"/>
                  <a:gd name="T58" fmla="*/ 3 w 1284"/>
                  <a:gd name="T59" fmla="*/ 1 h 193"/>
                  <a:gd name="T60" fmla="*/ 3 w 1284"/>
                  <a:gd name="T61" fmla="*/ 1 h 193"/>
                  <a:gd name="T62" fmla="*/ 2 w 1284"/>
                  <a:gd name="T63" fmla="*/ 0 h 193"/>
                  <a:gd name="T64" fmla="*/ 2 w 1284"/>
                  <a:gd name="T65" fmla="*/ 1 h 193"/>
                  <a:gd name="T66" fmla="*/ 2 w 1284"/>
                  <a:gd name="T67" fmla="*/ 1 h 193"/>
                  <a:gd name="T68" fmla="*/ 2 w 1284"/>
                  <a:gd name="T69" fmla="*/ 1 h 193"/>
                  <a:gd name="T70" fmla="*/ 2 w 1284"/>
                  <a:gd name="T71" fmla="*/ 1 h 193"/>
                  <a:gd name="T72" fmla="*/ 2 w 1284"/>
                  <a:gd name="T73" fmla="*/ 1 h 193"/>
                  <a:gd name="T74" fmla="*/ 2 w 1284"/>
                  <a:gd name="T75" fmla="*/ 0 h 193"/>
                  <a:gd name="T76" fmla="*/ 1 w 1284"/>
                  <a:gd name="T77" fmla="*/ 1 h 193"/>
                  <a:gd name="T78" fmla="*/ 2 w 1284"/>
                  <a:gd name="T79" fmla="*/ 1 h 193"/>
                  <a:gd name="T80" fmla="*/ 1 w 1284"/>
                  <a:gd name="T81" fmla="*/ 1 h 193"/>
                  <a:gd name="T82" fmla="*/ 1 w 1284"/>
                  <a:gd name="T83" fmla="*/ 0 h 193"/>
                  <a:gd name="T84" fmla="*/ 1 w 1284"/>
                  <a:gd name="T85" fmla="*/ 1 h 193"/>
                  <a:gd name="T86" fmla="*/ 1 w 1284"/>
                  <a:gd name="T87" fmla="*/ 1 h 193"/>
                  <a:gd name="T88" fmla="*/ 1 w 1284"/>
                  <a:gd name="T89" fmla="*/ 0 h 193"/>
                  <a:gd name="T90" fmla="*/ 1 w 1284"/>
                  <a:gd name="T91" fmla="*/ 0 h 193"/>
                  <a:gd name="T92" fmla="*/ 0 w 1284"/>
                  <a:gd name="T93" fmla="*/ 1 h 193"/>
                  <a:gd name="T94" fmla="*/ 1 w 1284"/>
                  <a:gd name="T95" fmla="*/ 1 h 193"/>
                  <a:gd name="T96" fmla="*/ 1 w 1284"/>
                  <a:gd name="T97" fmla="*/ 1 h 19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284"/>
                  <a:gd name="T148" fmla="*/ 0 h 193"/>
                  <a:gd name="T149" fmla="*/ 1284 w 1284"/>
                  <a:gd name="T150" fmla="*/ 193 h 19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284" h="193">
                    <a:moveTo>
                      <a:pt x="1284" y="190"/>
                    </a:moveTo>
                    <a:lnTo>
                      <a:pt x="1284" y="190"/>
                    </a:lnTo>
                    <a:lnTo>
                      <a:pt x="1255" y="0"/>
                    </a:lnTo>
                    <a:lnTo>
                      <a:pt x="1195" y="0"/>
                    </a:lnTo>
                    <a:lnTo>
                      <a:pt x="1163" y="97"/>
                    </a:lnTo>
                    <a:cubicBezTo>
                      <a:pt x="1159" y="109"/>
                      <a:pt x="1156" y="119"/>
                      <a:pt x="1154" y="132"/>
                    </a:cubicBezTo>
                    <a:lnTo>
                      <a:pt x="1153" y="132"/>
                    </a:lnTo>
                    <a:cubicBezTo>
                      <a:pt x="1151" y="120"/>
                      <a:pt x="1148" y="107"/>
                      <a:pt x="1144" y="97"/>
                    </a:cubicBezTo>
                    <a:lnTo>
                      <a:pt x="1113" y="0"/>
                    </a:lnTo>
                    <a:lnTo>
                      <a:pt x="1054" y="0"/>
                    </a:lnTo>
                    <a:lnTo>
                      <a:pt x="1025" y="190"/>
                    </a:lnTo>
                    <a:lnTo>
                      <a:pt x="1072" y="190"/>
                    </a:lnTo>
                    <a:lnTo>
                      <a:pt x="1083" y="101"/>
                    </a:lnTo>
                    <a:cubicBezTo>
                      <a:pt x="1085" y="86"/>
                      <a:pt x="1087" y="72"/>
                      <a:pt x="1087" y="58"/>
                    </a:cubicBezTo>
                    <a:lnTo>
                      <a:pt x="1088" y="58"/>
                    </a:lnTo>
                    <a:cubicBezTo>
                      <a:pt x="1091" y="72"/>
                      <a:pt x="1095" y="89"/>
                      <a:pt x="1099" y="102"/>
                    </a:cubicBezTo>
                    <a:lnTo>
                      <a:pt x="1127" y="190"/>
                    </a:lnTo>
                    <a:lnTo>
                      <a:pt x="1176" y="190"/>
                    </a:lnTo>
                    <a:lnTo>
                      <a:pt x="1206" y="95"/>
                    </a:lnTo>
                    <a:cubicBezTo>
                      <a:pt x="1210" y="82"/>
                      <a:pt x="1213" y="69"/>
                      <a:pt x="1216" y="57"/>
                    </a:cubicBezTo>
                    <a:cubicBezTo>
                      <a:pt x="1217" y="68"/>
                      <a:pt x="1219" y="83"/>
                      <a:pt x="1221" y="99"/>
                    </a:cubicBezTo>
                    <a:lnTo>
                      <a:pt x="1234" y="190"/>
                    </a:lnTo>
                    <a:lnTo>
                      <a:pt x="1284" y="190"/>
                    </a:lnTo>
                    <a:close/>
                    <a:moveTo>
                      <a:pt x="1014" y="117"/>
                    </a:moveTo>
                    <a:lnTo>
                      <a:pt x="1014" y="117"/>
                    </a:lnTo>
                    <a:lnTo>
                      <a:pt x="1014" y="0"/>
                    </a:lnTo>
                    <a:lnTo>
                      <a:pt x="967" y="0"/>
                    </a:lnTo>
                    <a:lnTo>
                      <a:pt x="967" y="111"/>
                    </a:lnTo>
                    <a:cubicBezTo>
                      <a:pt x="967" y="138"/>
                      <a:pt x="956" y="154"/>
                      <a:pt x="927" y="154"/>
                    </a:cubicBezTo>
                    <a:cubicBezTo>
                      <a:pt x="901" y="154"/>
                      <a:pt x="887" y="142"/>
                      <a:pt x="887" y="113"/>
                    </a:cubicBezTo>
                    <a:lnTo>
                      <a:pt x="887" y="0"/>
                    </a:lnTo>
                    <a:lnTo>
                      <a:pt x="840" y="0"/>
                    </a:lnTo>
                    <a:lnTo>
                      <a:pt x="840" y="123"/>
                    </a:lnTo>
                    <a:cubicBezTo>
                      <a:pt x="840" y="166"/>
                      <a:pt x="867" y="193"/>
                      <a:pt x="925" y="193"/>
                    </a:cubicBezTo>
                    <a:cubicBezTo>
                      <a:pt x="987" y="193"/>
                      <a:pt x="1014" y="159"/>
                      <a:pt x="1014" y="117"/>
                    </a:cubicBezTo>
                    <a:close/>
                    <a:moveTo>
                      <a:pt x="834" y="190"/>
                    </a:moveTo>
                    <a:lnTo>
                      <a:pt x="834" y="190"/>
                    </a:lnTo>
                    <a:lnTo>
                      <a:pt x="756" y="92"/>
                    </a:lnTo>
                    <a:lnTo>
                      <a:pt x="829" y="0"/>
                    </a:lnTo>
                    <a:lnTo>
                      <a:pt x="772" y="0"/>
                    </a:lnTo>
                    <a:lnTo>
                      <a:pt x="709" y="82"/>
                    </a:lnTo>
                    <a:lnTo>
                      <a:pt x="709" y="0"/>
                    </a:lnTo>
                    <a:lnTo>
                      <a:pt x="662" y="0"/>
                    </a:lnTo>
                    <a:lnTo>
                      <a:pt x="662" y="190"/>
                    </a:lnTo>
                    <a:lnTo>
                      <a:pt x="709" y="190"/>
                    </a:lnTo>
                    <a:lnTo>
                      <a:pt x="709" y="104"/>
                    </a:lnTo>
                    <a:lnTo>
                      <a:pt x="772" y="190"/>
                    </a:lnTo>
                    <a:lnTo>
                      <a:pt x="834" y="190"/>
                    </a:lnTo>
                    <a:close/>
                    <a:moveTo>
                      <a:pt x="590" y="190"/>
                    </a:moveTo>
                    <a:lnTo>
                      <a:pt x="590" y="190"/>
                    </a:lnTo>
                    <a:lnTo>
                      <a:pt x="637" y="190"/>
                    </a:lnTo>
                    <a:lnTo>
                      <a:pt x="637" y="0"/>
                    </a:lnTo>
                    <a:lnTo>
                      <a:pt x="590" y="0"/>
                    </a:lnTo>
                    <a:lnTo>
                      <a:pt x="590" y="190"/>
                    </a:lnTo>
                    <a:close/>
                    <a:moveTo>
                      <a:pt x="501" y="190"/>
                    </a:moveTo>
                    <a:lnTo>
                      <a:pt x="501" y="190"/>
                    </a:lnTo>
                    <a:lnTo>
                      <a:pt x="564" y="190"/>
                    </a:lnTo>
                    <a:lnTo>
                      <a:pt x="564" y="0"/>
                    </a:lnTo>
                    <a:lnTo>
                      <a:pt x="518" y="0"/>
                    </a:lnTo>
                    <a:lnTo>
                      <a:pt x="519" y="80"/>
                    </a:lnTo>
                    <a:cubicBezTo>
                      <a:pt x="519" y="100"/>
                      <a:pt x="519" y="116"/>
                      <a:pt x="520" y="127"/>
                    </a:cubicBezTo>
                    <a:lnTo>
                      <a:pt x="519" y="127"/>
                    </a:lnTo>
                    <a:cubicBezTo>
                      <a:pt x="513" y="114"/>
                      <a:pt x="507" y="102"/>
                      <a:pt x="500" y="91"/>
                    </a:cubicBezTo>
                    <a:lnTo>
                      <a:pt x="445" y="0"/>
                    </a:lnTo>
                    <a:lnTo>
                      <a:pt x="381" y="0"/>
                    </a:lnTo>
                    <a:lnTo>
                      <a:pt x="381" y="190"/>
                    </a:lnTo>
                    <a:lnTo>
                      <a:pt x="427" y="190"/>
                    </a:lnTo>
                    <a:lnTo>
                      <a:pt x="427" y="96"/>
                    </a:lnTo>
                    <a:cubicBezTo>
                      <a:pt x="427" y="81"/>
                      <a:pt x="426" y="72"/>
                      <a:pt x="426" y="63"/>
                    </a:cubicBezTo>
                    <a:cubicBezTo>
                      <a:pt x="431" y="73"/>
                      <a:pt x="437" y="87"/>
                      <a:pt x="444" y="97"/>
                    </a:cubicBezTo>
                    <a:lnTo>
                      <a:pt x="501" y="190"/>
                    </a:lnTo>
                    <a:close/>
                    <a:moveTo>
                      <a:pt x="311" y="190"/>
                    </a:moveTo>
                    <a:lnTo>
                      <a:pt x="311" y="190"/>
                    </a:lnTo>
                    <a:lnTo>
                      <a:pt x="359" y="190"/>
                    </a:lnTo>
                    <a:lnTo>
                      <a:pt x="359" y="0"/>
                    </a:lnTo>
                    <a:lnTo>
                      <a:pt x="311" y="0"/>
                    </a:lnTo>
                    <a:lnTo>
                      <a:pt x="311" y="190"/>
                    </a:lnTo>
                    <a:close/>
                    <a:moveTo>
                      <a:pt x="184" y="190"/>
                    </a:moveTo>
                    <a:lnTo>
                      <a:pt x="184" y="190"/>
                    </a:lnTo>
                    <a:lnTo>
                      <a:pt x="293" y="190"/>
                    </a:lnTo>
                    <a:lnTo>
                      <a:pt x="293" y="148"/>
                    </a:lnTo>
                    <a:lnTo>
                      <a:pt x="231" y="148"/>
                    </a:lnTo>
                    <a:lnTo>
                      <a:pt x="231" y="0"/>
                    </a:lnTo>
                    <a:lnTo>
                      <a:pt x="184" y="0"/>
                    </a:lnTo>
                    <a:lnTo>
                      <a:pt x="184" y="190"/>
                    </a:lnTo>
                    <a:close/>
                    <a:moveTo>
                      <a:pt x="171" y="190"/>
                    </a:moveTo>
                    <a:lnTo>
                      <a:pt x="171" y="190"/>
                    </a:lnTo>
                    <a:lnTo>
                      <a:pt x="94" y="92"/>
                    </a:lnTo>
                    <a:lnTo>
                      <a:pt x="167" y="0"/>
                    </a:lnTo>
                    <a:lnTo>
                      <a:pt x="109" y="0"/>
                    </a:lnTo>
                    <a:lnTo>
                      <a:pt x="47" y="82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190"/>
                    </a:lnTo>
                    <a:lnTo>
                      <a:pt x="47" y="190"/>
                    </a:lnTo>
                    <a:lnTo>
                      <a:pt x="47" y="104"/>
                    </a:lnTo>
                    <a:lnTo>
                      <a:pt x="109" y="190"/>
                    </a:lnTo>
                    <a:lnTo>
                      <a:pt x="171" y="190"/>
                    </a:ln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43" r:id="rId3"/>
    <p:sldLayoutId id="2147483756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297"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593"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342861" indent="-34286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865" indent="-285718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2870" indent="-22857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019" indent="-22857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167" indent="-22857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463" indent="-22857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611" indent="-22857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5760" indent="-22857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3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1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6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6" y="260351"/>
            <a:ext cx="111839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6" y="1484314"/>
            <a:ext cx="11183937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 smtClean="0"/>
              <a:t>Click to edit Master text styles</a:t>
            </a:r>
          </a:p>
          <a:p>
            <a:pPr lvl="1"/>
            <a:r>
              <a:rPr lang="en-GB" altLang="x-none" smtClean="0"/>
              <a:t>Second level</a:t>
            </a:r>
          </a:p>
          <a:p>
            <a:pPr lvl="2"/>
            <a:r>
              <a:rPr lang="en-GB" altLang="x-none" smtClean="0"/>
              <a:t>Third level</a:t>
            </a:r>
          </a:p>
          <a:p>
            <a:pPr lvl="3"/>
            <a:r>
              <a:rPr lang="en-GB" altLang="x-none" smtClean="0"/>
              <a:t>Fourth level</a:t>
            </a:r>
          </a:p>
          <a:p>
            <a:pPr lvl="4"/>
            <a:r>
              <a:rPr lang="en-GB" altLang="x-none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03338" y="6373814"/>
            <a:ext cx="2813049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 algn="l">
              <a:defRPr sz="1500" dirty="0"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41790" y="6373814"/>
            <a:ext cx="465613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37614" y="6381751"/>
            <a:ext cx="2813049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fld id="{9B762660-79DD-41CB-931D-47F004BD1E0A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  <p:sp>
        <p:nvSpPr>
          <p:cNvPr id="2055" name="Line 8"/>
          <p:cNvSpPr>
            <a:spLocks noChangeShapeType="1"/>
          </p:cNvSpPr>
          <p:nvPr/>
        </p:nvSpPr>
        <p:spPr bwMode="auto">
          <a:xfrm>
            <a:off x="466726" y="1254125"/>
            <a:ext cx="11183937" cy="0"/>
          </a:xfrm>
          <a:prstGeom prst="line">
            <a:avLst/>
          </a:prstGeom>
          <a:noFill/>
          <a:ln w="32385">
            <a:solidFill>
              <a:srgbClr val="BE002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4" rIns="91430" bIns="45714"/>
          <a:lstStyle/>
          <a:p>
            <a:endParaRPr lang="en-US"/>
          </a:p>
        </p:txBody>
      </p:sp>
      <p:grpSp>
        <p:nvGrpSpPr>
          <p:cNvPr id="2056" name="Group 6"/>
          <p:cNvGrpSpPr>
            <a:grpSpLocks/>
          </p:cNvGrpSpPr>
          <p:nvPr userDrawn="1"/>
        </p:nvGrpSpPr>
        <p:grpSpPr bwMode="auto">
          <a:xfrm>
            <a:off x="296863" y="6373814"/>
            <a:ext cx="11353800" cy="439737"/>
            <a:chOff x="296863" y="6373815"/>
            <a:chExt cx="11354205" cy="439737"/>
          </a:xfrm>
        </p:grpSpPr>
        <p:grpSp>
          <p:nvGrpSpPr>
            <p:cNvPr id="2057" name="Group 1"/>
            <p:cNvGrpSpPr>
              <a:grpSpLocks/>
            </p:cNvGrpSpPr>
            <p:nvPr userDrawn="1"/>
          </p:nvGrpSpPr>
          <p:grpSpPr bwMode="auto">
            <a:xfrm>
              <a:off x="296863" y="6373815"/>
              <a:ext cx="1182688" cy="439737"/>
              <a:chOff x="296863" y="6373815"/>
              <a:chExt cx="1182688" cy="439737"/>
            </a:xfrm>
          </p:grpSpPr>
          <p:sp>
            <p:nvSpPr>
              <p:cNvPr id="2059" name="Freeform 12"/>
              <p:cNvSpPr>
                <a:spLocks noChangeAspect="1" noEditPoints="1"/>
              </p:cNvSpPr>
              <p:nvPr userDrawn="1"/>
            </p:nvSpPr>
            <p:spPr bwMode="auto">
              <a:xfrm>
                <a:off x="296863" y="6373815"/>
                <a:ext cx="442912" cy="439737"/>
              </a:xfrm>
              <a:custGeom>
                <a:avLst/>
                <a:gdLst>
                  <a:gd name="T0" fmla="*/ 2147483647 w 1312"/>
                  <a:gd name="T1" fmla="*/ 2147483647 h 1300"/>
                  <a:gd name="T2" fmla="*/ 2147483647 w 1312"/>
                  <a:gd name="T3" fmla="*/ 2147483647 h 1300"/>
                  <a:gd name="T4" fmla="*/ 2147483647 w 1312"/>
                  <a:gd name="T5" fmla="*/ 2147483647 h 1300"/>
                  <a:gd name="T6" fmla="*/ 2147483647 w 1312"/>
                  <a:gd name="T7" fmla="*/ 2147483647 h 1300"/>
                  <a:gd name="T8" fmla="*/ 2147483647 w 1312"/>
                  <a:gd name="T9" fmla="*/ 2147483647 h 1300"/>
                  <a:gd name="T10" fmla="*/ 2147483647 w 1312"/>
                  <a:gd name="T11" fmla="*/ 2147483647 h 1300"/>
                  <a:gd name="T12" fmla="*/ 2147483647 w 1312"/>
                  <a:gd name="T13" fmla="*/ 2147483647 h 1300"/>
                  <a:gd name="T14" fmla="*/ 2147483647 w 1312"/>
                  <a:gd name="T15" fmla="*/ 2147483647 h 1300"/>
                  <a:gd name="T16" fmla="*/ 2147483647 w 1312"/>
                  <a:gd name="T17" fmla="*/ 2147483647 h 1300"/>
                  <a:gd name="T18" fmla="*/ 2147483647 w 1312"/>
                  <a:gd name="T19" fmla="*/ 2147483647 h 1300"/>
                  <a:gd name="T20" fmla="*/ 2147483647 w 1312"/>
                  <a:gd name="T21" fmla="*/ 2147483647 h 1300"/>
                  <a:gd name="T22" fmla="*/ 2147483647 w 1312"/>
                  <a:gd name="T23" fmla="*/ 2147483647 h 1300"/>
                  <a:gd name="T24" fmla="*/ 2147483647 w 1312"/>
                  <a:gd name="T25" fmla="*/ 2147483647 h 1300"/>
                  <a:gd name="T26" fmla="*/ 2147483647 w 1312"/>
                  <a:gd name="T27" fmla="*/ 2147483647 h 1300"/>
                  <a:gd name="T28" fmla="*/ 2147483647 w 1312"/>
                  <a:gd name="T29" fmla="*/ 2147483647 h 1300"/>
                  <a:gd name="T30" fmla="*/ 2147483647 w 1312"/>
                  <a:gd name="T31" fmla="*/ 2147483647 h 1300"/>
                  <a:gd name="T32" fmla="*/ 2147483647 w 1312"/>
                  <a:gd name="T33" fmla="*/ 2147483647 h 1300"/>
                  <a:gd name="T34" fmla="*/ 2147483647 w 1312"/>
                  <a:gd name="T35" fmla="*/ 2147483647 h 1300"/>
                  <a:gd name="T36" fmla="*/ 2147483647 w 1312"/>
                  <a:gd name="T37" fmla="*/ 2147483647 h 1300"/>
                  <a:gd name="T38" fmla="*/ 2147483647 w 1312"/>
                  <a:gd name="T39" fmla="*/ 2147483647 h 1300"/>
                  <a:gd name="T40" fmla="*/ 2147483647 w 1312"/>
                  <a:gd name="T41" fmla="*/ 2147483647 h 1300"/>
                  <a:gd name="T42" fmla="*/ 2147483647 w 1312"/>
                  <a:gd name="T43" fmla="*/ 2147483647 h 1300"/>
                  <a:gd name="T44" fmla="*/ 2147483647 w 1312"/>
                  <a:gd name="T45" fmla="*/ 2147483647 h 1300"/>
                  <a:gd name="T46" fmla="*/ 2147483647 w 1312"/>
                  <a:gd name="T47" fmla="*/ 2147483647 h 1300"/>
                  <a:gd name="T48" fmla="*/ 2147483647 w 1312"/>
                  <a:gd name="T49" fmla="*/ 2147483647 h 1300"/>
                  <a:gd name="T50" fmla="*/ 2147483647 w 1312"/>
                  <a:gd name="T51" fmla="*/ 2147483647 h 1300"/>
                  <a:gd name="T52" fmla="*/ 2147483647 w 1312"/>
                  <a:gd name="T53" fmla="*/ 2147483647 h 1300"/>
                  <a:gd name="T54" fmla="*/ 2147483647 w 1312"/>
                  <a:gd name="T55" fmla="*/ 2147483647 h 1300"/>
                  <a:gd name="T56" fmla="*/ 2147483647 w 1312"/>
                  <a:gd name="T57" fmla="*/ 2147483647 h 1300"/>
                  <a:gd name="T58" fmla="*/ 2147483647 w 1312"/>
                  <a:gd name="T59" fmla="*/ 2147483647 h 1300"/>
                  <a:gd name="T60" fmla="*/ 2147483647 w 1312"/>
                  <a:gd name="T61" fmla="*/ 2147483647 h 1300"/>
                  <a:gd name="T62" fmla="*/ 2147483647 w 1312"/>
                  <a:gd name="T63" fmla="*/ 2147483647 h 1300"/>
                  <a:gd name="T64" fmla="*/ 2147483647 w 1312"/>
                  <a:gd name="T65" fmla="*/ 2147483647 h 1300"/>
                  <a:gd name="T66" fmla="*/ 2147483647 w 1312"/>
                  <a:gd name="T67" fmla="*/ 2147483647 h 1300"/>
                  <a:gd name="T68" fmla="*/ 2147483647 w 1312"/>
                  <a:gd name="T69" fmla="*/ 2147483647 h 1300"/>
                  <a:gd name="T70" fmla="*/ 2147483647 w 1312"/>
                  <a:gd name="T71" fmla="*/ 2147483647 h 1300"/>
                  <a:gd name="T72" fmla="*/ 2147483647 w 1312"/>
                  <a:gd name="T73" fmla="*/ 2147483647 h 1300"/>
                  <a:gd name="T74" fmla="*/ 2147483647 w 1312"/>
                  <a:gd name="T75" fmla="*/ 2147483647 h 1300"/>
                  <a:gd name="T76" fmla="*/ 2147483647 w 1312"/>
                  <a:gd name="T77" fmla="*/ 2147483647 h 1300"/>
                  <a:gd name="T78" fmla="*/ 2147483647 w 1312"/>
                  <a:gd name="T79" fmla="*/ 2147483647 h 1300"/>
                  <a:gd name="T80" fmla="*/ 2147483647 w 1312"/>
                  <a:gd name="T81" fmla="*/ 2147483647 h 1300"/>
                  <a:gd name="T82" fmla="*/ 2147483647 w 1312"/>
                  <a:gd name="T83" fmla="*/ 2147483647 h 1300"/>
                  <a:gd name="T84" fmla="*/ 2147483647 w 1312"/>
                  <a:gd name="T85" fmla="*/ 2147483647 h 1300"/>
                  <a:gd name="T86" fmla="*/ 2147483647 w 1312"/>
                  <a:gd name="T87" fmla="*/ 2147483647 h 1300"/>
                  <a:gd name="T88" fmla="*/ 2147483647 w 1312"/>
                  <a:gd name="T89" fmla="*/ 2147483647 h 1300"/>
                  <a:gd name="T90" fmla="*/ 2147483647 w 1312"/>
                  <a:gd name="T91" fmla="*/ 2147483647 h 1300"/>
                  <a:gd name="T92" fmla="*/ 2147483647 w 1312"/>
                  <a:gd name="T93" fmla="*/ 2147483647 h 1300"/>
                  <a:gd name="T94" fmla="*/ 2147483647 w 1312"/>
                  <a:gd name="T95" fmla="*/ 2147483647 h 1300"/>
                  <a:gd name="T96" fmla="*/ 2147483647 w 1312"/>
                  <a:gd name="T97" fmla="*/ 2147483647 h 1300"/>
                  <a:gd name="T98" fmla="*/ 2147483647 w 1312"/>
                  <a:gd name="T99" fmla="*/ 2147483647 h 1300"/>
                  <a:gd name="T100" fmla="*/ 2147483647 w 1312"/>
                  <a:gd name="T101" fmla="*/ 2147483647 h 1300"/>
                  <a:gd name="T102" fmla="*/ 2147483647 w 1312"/>
                  <a:gd name="T103" fmla="*/ 2147483647 h 1300"/>
                  <a:gd name="T104" fmla="*/ 2147483647 w 1312"/>
                  <a:gd name="T105" fmla="*/ 2147483647 h 1300"/>
                  <a:gd name="T106" fmla="*/ 2147483647 w 1312"/>
                  <a:gd name="T107" fmla="*/ 2147483647 h 1300"/>
                  <a:gd name="T108" fmla="*/ 2147483647 w 1312"/>
                  <a:gd name="T109" fmla="*/ 2147483647 h 1300"/>
                  <a:gd name="T110" fmla="*/ 2147483647 w 1312"/>
                  <a:gd name="T111" fmla="*/ 2147483647 h 1300"/>
                  <a:gd name="T112" fmla="*/ 2147483647 w 1312"/>
                  <a:gd name="T113" fmla="*/ 2147483647 h 1300"/>
                  <a:gd name="T114" fmla="*/ 2147483647 w 1312"/>
                  <a:gd name="T115" fmla="*/ 2147483647 h 1300"/>
                  <a:gd name="T116" fmla="*/ 2147483647 w 1312"/>
                  <a:gd name="T117" fmla="*/ 2147483647 h 1300"/>
                  <a:gd name="T118" fmla="*/ 2147483647 w 1312"/>
                  <a:gd name="T119" fmla="*/ 2147483647 h 1300"/>
                  <a:gd name="T120" fmla="*/ 2147483647 w 1312"/>
                  <a:gd name="T121" fmla="*/ 2147483647 h 1300"/>
                  <a:gd name="T122" fmla="*/ 2147483647 w 1312"/>
                  <a:gd name="T123" fmla="*/ 2147483647 h 1300"/>
                  <a:gd name="T124" fmla="*/ 2147483647 w 1312"/>
                  <a:gd name="T125" fmla="*/ 2147483647 h 13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12"/>
                  <a:gd name="T190" fmla="*/ 0 h 1300"/>
                  <a:gd name="T191" fmla="*/ 1312 w 1312"/>
                  <a:gd name="T192" fmla="*/ 1300 h 13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12" h="1300">
                    <a:moveTo>
                      <a:pt x="1305" y="621"/>
                    </a:moveTo>
                    <a:lnTo>
                      <a:pt x="1305" y="621"/>
                    </a:lnTo>
                    <a:cubicBezTo>
                      <a:pt x="1294" y="426"/>
                      <a:pt x="1212" y="285"/>
                      <a:pt x="1104" y="181"/>
                    </a:cubicBezTo>
                    <a:cubicBezTo>
                      <a:pt x="999" y="79"/>
                      <a:pt x="838" y="0"/>
                      <a:pt x="638" y="8"/>
                    </a:cubicBezTo>
                    <a:cubicBezTo>
                      <a:pt x="587" y="10"/>
                      <a:pt x="539" y="15"/>
                      <a:pt x="495" y="28"/>
                    </a:cubicBezTo>
                    <a:cubicBezTo>
                      <a:pt x="368" y="66"/>
                      <a:pt x="269" y="127"/>
                      <a:pt x="193" y="210"/>
                    </a:cubicBezTo>
                    <a:cubicBezTo>
                      <a:pt x="92" y="320"/>
                      <a:pt x="16" y="472"/>
                      <a:pt x="22" y="678"/>
                    </a:cubicBezTo>
                    <a:cubicBezTo>
                      <a:pt x="25" y="777"/>
                      <a:pt x="52" y="862"/>
                      <a:pt x="88" y="933"/>
                    </a:cubicBezTo>
                    <a:cubicBezTo>
                      <a:pt x="126" y="1006"/>
                      <a:pt x="169" y="1066"/>
                      <a:pt x="225" y="1119"/>
                    </a:cubicBezTo>
                    <a:cubicBezTo>
                      <a:pt x="333" y="1223"/>
                      <a:pt x="493" y="1300"/>
                      <a:pt x="691" y="1292"/>
                    </a:cubicBezTo>
                    <a:cubicBezTo>
                      <a:pt x="891" y="1284"/>
                      <a:pt x="1026" y="1201"/>
                      <a:pt x="1133" y="1090"/>
                    </a:cubicBezTo>
                    <a:cubicBezTo>
                      <a:pt x="1185" y="1037"/>
                      <a:pt x="1226" y="970"/>
                      <a:pt x="1258" y="893"/>
                    </a:cubicBezTo>
                    <a:cubicBezTo>
                      <a:pt x="1290" y="816"/>
                      <a:pt x="1312" y="724"/>
                      <a:pt x="1305" y="621"/>
                    </a:cubicBezTo>
                    <a:close/>
                    <a:moveTo>
                      <a:pt x="1198" y="997"/>
                    </a:moveTo>
                    <a:lnTo>
                      <a:pt x="1198" y="997"/>
                    </a:lnTo>
                    <a:cubicBezTo>
                      <a:pt x="1178" y="1028"/>
                      <a:pt x="1154" y="1057"/>
                      <a:pt x="1127" y="1084"/>
                    </a:cubicBezTo>
                    <a:cubicBezTo>
                      <a:pt x="1021" y="1192"/>
                      <a:pt x="893" y="1274"/>
                      <a:pt x="692" y="1285"/>
                    </a:cubicBezTo>
                    <a:cubicBezTo>
                      <a:pt x="492" y="1296"/>
                      <a:pt x="337" y="1212"/>
                      <a:pt x="232" y="1115"/>
                    </a:cubicBezTo>
                    <a:cubicBezTo>
                      <a:pt x="95" y="988"/>
                      <a:pt x="0" y="792"/>
                      <a:pt x="38" y="537"/>
                    </a:cubicBezTo>
                    <a:cubicBezTo>
                      <a:pt x="41" y="516"/>
                      <a:pt x="47" y="494"/>
                      <a:pt x="54" y="474"/>
                    </a:cubicBezTo>
                    <a:cubicBezTo>
                      <a:pt x="60" y="453"/>
                      <a:pt x="65" y="432"/>
                      <a:pt x="72" y="413"/>
                    </a:cubicBezTo>
                    <a:cubicBezTo>
                      <a:pt x="102" y="338"/>
                      <a:pt x="146" y="274"/>
                      <a:pt x="196" y="220"/>
                    </a:cubicBezTo>
                    <a:cubicBezTo>
                      <a:pt x="298" y="110"/>
                      <a:pt x="428" y="30"/>
                      <a:pt x="631" y="17"/>
                    </a:cubicBezTo>
                    <a:cubicBezTo>
                      <a:pt x="838" y="4"/>
                      <a:pt x="988" y="86"/>
                      <a:pt x="1098" y="184"/>
                    </a:cubicBezTo>
                    <a:cubicBezTo>
                      <a:pt x="1127" y="209"/>
                      <a:pt x="1150" y="239"/>
                      <a:pt x="1173" y="269"/>
                    </a:cubicBezTo>
                    <a:cubicBezTo>
                      <a:pt x="1197" y="299"/>
                      <a:pt x="1215" y="332"/>
                      <a:pt x="1232" y="368"/>
                    </a:cubicBezTo>
                    <a:cubicBezTo>
                      <a:pt x="1268" y="444"/>
                      <a:pt x="1293" y="524"/>
                      <a:pt x="1297" y="621"/>
                    </a:cubicBezTo>
                    <a:cubicBezTo>
                      <a:pt x="1304" y="777"/>
                      <a:pt x="1260" y="898"/>
                      <a:pt x="1198" y="997"/>
                    </a:cubicBezTo>
                    <a:close/>
                    <a:moveTo>
                      <a:pt x="1257" y="680"/>
                    </a:moveTo>
                    <a:lnTo>
                      <a:pt x="1257" y="680"/>
                    </a:lnTo>
                    <a:cubicBezTo>
                      <a:pt x="1262" y="682"/>
                      <a:pt x="1264" y="689"/>
                      <a:pt x="1271" y="690"/>
                    </a:cubicBezTo>
                    <a:cubicBezTo>
                      <a:pt x="1271" y="686"/>
                      <a:pt x="1276" y="687"/>
                      <a:pt x="1275" y="682"/>
                    </a:cubicBezTo>
                    <a:cubicBezTo>
                      <a:pt x="1271" y="678"/>
                      <a:pt x="1259" y="665"/>
                      <a:pt x="1257" y="680"/>
                    </a:cubicBezTo>
                    <a:close/>
                    <a:moveTo>
                      <a:pt x="1173" y="1011"/>
                    </a:moveTo>
                    <a:lnTo>
                      <a:pt x="1173" y="1011"/>
                    </a:lnTo>
                    <a:cubicBezTo>
                      <a:pt x="1243" y="913"/>
                      <a:pt x="1298" y="778"/>
                      <a:pt x="1288" y="618"/>
                    </a:cubicBezTo>
                    <a:cubicBezTo>
                      <a:pt x="1275" y="412"/>
                      <a:pt x="1178" y="258"/>
                      <a:pt x="1049" y="159"/>
                    </a:cubicBezTo>
                    <a:cubicBezTo>
                      <a:pt x="1021" y="138"/>
                      <a:pt x="992" y="115"/>
                      <a:pt x="960" y="99"/>
                    </a:cubicBezTo>
                    <a:cubicBezTo>
                      <a:pt x="934" y="86"/>
                      <a:pt x="906" y="70"/>
                      <a:pt x="872" y="69"/>
                    </a:cubicBezTo>
                    <a:cubicBezTo>
                      <a:pt x="960" y="94"/>
                      <a:pt x="1024" y="142"/>
                      <a:pt x="1082" y="197"/>
                    </a:cubicBezTo>
                    <a:cubicBezTo>
                      <a:pt x="1081" y="200"/>
                      <a:pt x="1077" y="199"/>
                      <a:pt x="1074" y="199"/>
                    </a:cubicBezTo>
                    <a:cubicBezTo>
                      <a:pt x="1070" y="199"/>
                      <a:pt x="1066" y="199"/>
                      <a:pt x="1068" y="207"/>
                    </a:cubicBezTo>
                    <a:cubicBezTo>
                      <a:pt x="1068" y="211"/>
                      <a:pt x="1073" y="210"/>
                      <a:pt x="1077" y="210"/>
                    </a:cubicBezTo>
                    <a:cubicBezTo>
                      <a:pt x="1080" y="210"/>
                      <a:pt x="1082" y="209"/>
                      <a:pt x="1084" y="210"/>
                    </a:cubicBezTo>
                    <a:cubicBezTo>
                      <a:pt x="1088" y="210"/>
                      <a:pt x="1083" y="200"/>
                      <a:pt x="1087" y="200"/>
                    </a:cubicBezTo>
                    <a:cubicBezTo>
                      <a:pt x="1194" y="296"/>
                      <a:pt x="1276" y="447"/>
                      <a:pt x="1284" y="631"/>
                    </a:cubicBezTo>
                    <a:cubicBezTo>
                      <a:pt x="1289" y="753"/>
                      <a:pt x="1251" y="877"/>
                      <a:pt x="1203" y="959"/>
                    </a:cubicBezTo>
                    <a:cubicBezTo>
                      <a:pt x="1165" y="1026"/>
                      <a:pt x="1110" y="1087"/>
                      <a:pt x="1054" y="1132"/>
                    </a:cubicBezTo>
                    <a:cubicBezTo>
                      <a:pt x="1004" y="1172"/>
                      <a:pt x="947" y="1206"/>
                      <a:pt x="885" y="1227"/>
                    </a:cubicBezTo>
                    <a:cubicBezTo>
                      <a:pt x="884" y="1214"/>
                      <a:pt x="890" y="1208"/>
                      <a:pt x="892" y="1198"/>
                    </a:cubicBezTo>
                    <a:cubicBezTo>
                      <a:pt x="878" y="1175"/>
                      <a:pt x="867" y="1149"/>
                      <a:pt x="862" y="1116"/>
                    </a:cubicBezTo>
                    <a:cubicBezTo>
                      <a:pt x="853" y="1116"/>
                      <a:pt x="845" y="1114"/>
                      <a:pt x="839" y="1110"/>
                    </a:cubicBezTo>
                    <a:cubicBezTo>
                      <a:pt x="840" y="1117"/>
                      <a:pt x="838" y="1120"/>
                      <a:pt x="838" y="1126"/>
                    </a:cubicBezTo>
                    <a:cubicBezTo>
                      <a:pt x="858" y="1137"/>
                      <a:pt x="859" y="1166"/>
                      <a:pt x="867" y="1188"/>
                    </a:cubicBezTo>
                    <a:cubicBezTo>
                      <a:pt x="865" y="1196"/>
                      <a:pt x="854" y="1194"/>
                      <a:pt x="857" y="1206"/>
                    </a:cubicBezTo>
                    <a:cubicBezTo>
                      <a:pt x="859" y="1207"/>
                      <a:pt x="862" y="1206"/>
                      <a:pt x="865" y="1205"/>
                    </a:cubicBezTo>
                    <a:cubicBezTo>
                      <a:pt x="868" y="1204"/>
                      <a:pt x="870" y="1203"/>
                      <a:pt x="874" y="1204"/>
                    </a:cubicBezTo>
                    <a:cubicBezTo>
                      <a:pt x="878" y="1211"/>
                      <a:pt x="880" y="1221"/>
                      <a:pt x="882" y="1230"/>
                    </a:cubicBezTo>
                    <a:cubicBezTo>
                      <a:pt x="846" y="1243"/>
                      <a:pt x="804" y="1256"/>
                      <a:pt x="762" y="1263"/>
                    </a:cubicBezTo>
                    <a:cubicBezTo>
                      <a:pt x="747" y="1265"/>
                      <a:pt x="731" y="1264"/>
                      <a:pt x="720" y="1273"/>
                    </a:cubicBezTo>
                    <a:cubicBezTo>
                      <a:pt x="777" y="1268"/>
                      <a:pt x="825" y="1258"/>
                      <a:pt x="872" y="1240"/>
                    </a:cubicBezTo>
                    <a:cubicBezTo>
                      <a:pt x="921" y="1222"/>
                      <a:pt x="960" y="1201"/>
                      <a:pt x="999" y="1175"/>
                    </a:cubicBezTo>
                    <a:cubicBezTo>
                      <a:pt x="1016" y="1164"/>
                      <a:pt x="1035" y="1154"/>
                      <a:pt x="1051" y="1142"/>
                    </a:cubicBezTo>
                    <a:cubicBezTo>
                      <a:pt x="1099" y="1103"/>
                      <a:pt x="1136" y="1063"/>
                      <a:pt x="1173" y="1011"/>
                    </a:cubicBezTo>
                    <a:close/>
                    <a:moveTo>
                      <a:pt x="867" y="86"/>
                    </a:moveTo>
                    <a:lnTo>
                      <a:pt x="867" y="86"/>
                    </a:lnTo>
                    <a:cubicBezTo>
                      <a:pt x="845" y="116"/>
                      <a:pt x="900" y="128"/>
                      <a:pt x="887" y="145"/>
                    </a:cubicBezTo>
                    <a:cubicBezTo>
                      <a:pt x="874" y="136"/>
                      <a:pt x="864" y="124"/>
                      <a:pt x="854" y="112"/>
                    </a:cubicBezTo>
                    <a:cubicBezTo>
                      <a:pt x="840" y="135"/>
                      <a:pt x="868" y="146"/>
                      <a:pt x="875" y="162"/>
                    </a:cubicBezTo>
                    <a:cubicBezTo>
                      <a:pt x="873" y="163"/>
                      <a:pt x="873" y="165"/>
                      <a:pt x="871" y="165"/>
                    </a:cubicBezTo>
                    <a:cubicBezTo>
                      <a:pt x="864" y="159"/>
                      <a:pt x="852" y="154"/>
                      <a:pt x="841" y="159"/>
                    </a:cubicBezTo>
                    <a:cubicBezTo>
                      <a:pt x="834" y="178"/>
                      <a:pt x="846" y="189"/>
                      <a:pt x="858" y="194"/>
                    </a:cubicBezTo>
                    <a:cubicBezTo>
                      <a:pt x="862" y="192"/>
                      <a:pt x="863" y="182"/>
                      <a:pt x="868" y="185"/>
                    </a:cubicBezTo>
                    <a:cubicBezTo>
                      <a:pt x="874" y="191"/>
                      <a:pt x="875" y="202"/>
                      <a:pt x="882" y="206"/>
                    </a:cubicBezTo>
                    <a:cubicBezTo>
                      <a:pt x="904" y="194"/>
                      <a:pt x="936" y="193"/>
                      <a:pt x="931" y="155"/>
                    </a:cubicBezTo>
                    <a:cubicBezTo>
                      <a:pt x="927" y="145"/>
                      <a:pt x="920" y="138"/>
                      <a:pt x="916" y="128"/>
                    </a:cubicBezTo>
                    <a:cubicBezTo>
                      <a:pt x="921" y="118"/>
                      <a:pt x="931" y="114"/>
                      <a:pt x="940" y="108"/>
                    </a:cubicBezTo>
                    <a:cubicBezTo>
                      <a:pt x="920" y="96"/>
                      <a:pt x="897" y="69"/>
                      <a:pt x="867" y="86"/>
                    </a:cubicBezTo>
                    <a:close/>
                    <a:moveTo>
                      <a:pt x="862" y="178"/>
                    </a:moveTo>
                    <a:lnTo>
                      <a:pt x="862" y="178"/>
                    </a:lnTo>
                    <a:cubicBezTo>
                      <a:pt x="861" y="182"/>
                      <a:pt x="858" y="185"/>
                      <a:pt x="855" y="188"/>
                    </a:cubicBezTo>
                    <a:cubicBezTo>
                      <a:pt x="847" y="186"/>
                      <a:pt x="838" y="176"/>
                      <a:pt x="845" y="168"/>
                    </a:cubicBezTo>
                    <a:cubicBezTo>
                      <a:pt x="853" y="169"/>
                      <a:pt x="857" y="174"/>
                      <a:pt x="862" y="178"/>
                    </a:cubicBezTo>
                    <a:close/>
                    <a:moveTo>
                      <a:pt x="898" y="181"/>
                    </a:moveTo>
                    <a:lnTo>
                      <a:pt x="898" y="181"/>
                    </a:lnTo>
                    <a:cubicBezTo>
                      <a:pt x="907" y="171"/>
                      <a:pt x="900" y="155"/>
                      <a:pt x="891" y="151"/>
                    </a:cubicBezTo>
                    <a:cubicBezTo>
                      <a:pt x="904" y="137"/>
                      <a:pt x="919" y="168"/>
                      <a:pt x="914" y="185"/>
                    </a:cubicBezTo>
                    <a:cubicBezTo>
                      <a:pt x="909" y="190"/>
                      <a:pt x="902" y="193"/>
                      <a:pt x="895" y="195"/>
                    </a:cubicBezTo>
                    <a:cubicBezTo>
                      <a:pt x="888" y="187"/>
                      <a:pt x="882" y="177"/>
                      <a:pt x="875" y="168"/>
                    </a:cubicBezTo>
                    <a:cubicBezTo>
                      <a:pt x="877" y="167"/>
                      <a:pt x="878" y="166"/>
                      <a:pt x="878" y="164"/>
                    </a:cubicBezTo>
                    <a:cubicBezTo>
                      <a:pt x="889" y="165"/>
                      <a:pt x="890" y="177"/>
                      <a:pt x="898" y="181"/>
                    </a:cubicBezTo>
                    <a:close/>
                    <a:moveTo>
                      <a:pt x="918" y="116"/>
                    </a:moveTo>
                    <a:lnTo>
                      <a:pt x="918" y="116"/>
                    </a:lnTo>
                    <a:cubicBezTo>
                      <a:pt x="909" y="135"/>
                      <a:pt x="877" y="103"/>
                      <a:pt x="875" y="87"/>
                    </a:cubicBezTo>
                    <a:cubicBezTo>
                      <a:pt x="897" y="84"/>
                      <a:pt x="911" y="100"/>
                      <a:pt x="918" y="116"/>
                    </a:cubicBezTo>
                    <a:close/>
                    <a:moveTo>
                      <a:pt x="867" y="60"/>
                    </a:moveTo>
                    <a:lnTo>
                      <a:pt x="867" y="60"/>
                    </a:lnTo>
                    <a:cubicBezTo>
                      <a:pt x="752" y="18"/>
                      <a:pt x="584" y="15"/>
                      <a:pt x="468" y="59"/>
                    </a:cubicBezTo>
                    <a:cubicBezTo>
                      <a:pt x="606" y="59"/>
                      <a:pt x="739" y="67"/>
                      <a:pt x="867" y="60"/>
                    </a:cubicBezTo>
                    <a:close/>
                    <a:moveTo>
                      <a:pt x="490" y="155"/>
                    </a:moveTo>
                    <a:lnTo>
                      <a:pt x="490" y="155"/>
                    </a:lnTo>
                    <a:cubicBezTo>
                      <a:pt x="490" y="153"/>
                      <a:pt x="492" y="151"/>
                      <a:pt x="492" y="149"/>
                    </a:cubicBezTo>
                    <a:cubicBezTo>
                      <a:pt x="489" y="146"/>
                      <a:pt x="489" y="152"/>
                      <a:pt x="484" y="151"/>
                    </a:cubicBezTo>
                    <a:cubicBezTo>
                      <a:pt x="480" y="147"/>
                      <a:pt x="483" y="137"/>
                      <a:pt x="478" y="135"/>
                    </a:cubicBezTo>
                    <a:cubicBezTo>
                      <a:pt x="475" y="144"/>
                      <a:pt x="481" y="154"/>
                      <a:pt x="490" y="155"/>
                    </a:cubicBezTo>
                    <a:close/>
                    <a:moveTo>
                      <a:pt x="494" y="109"/>
                    </a:moveTo>
                    <a:lnTo>
                      <a:pt x="494" y="109"/>
                    </a:lnTo>
                    <a:cubicBezTo>
                      <a:pt x="486" y="102"/>
                      <a:pt x="478" y="94"/>
                      <a:pt x="465" y="92"/>
                    </a:cubicBezTo>
                    <a:cubicBezTo>
                      <a:pt x="461" y="101"/>
                      <a:pt x="456" y="110"/>
                      <a:pt x="451" y="119"/>
                    </a:cubicBezTo>
                    <a:cubicBezTo>
                      <a:pt x="456" y="137"/>
                      <a:pt x="468" y="156"/>
                      <a:pt x="465" y="177"/>
                    </a:cubicBezTo>
                    <a:cubicBezTo>
                      <a:pt x="472" y="179"/>
                      <a:pt x="478" y="182"/>
                      <a:pt x="484" y="185"/>
                    </a:cubicBezTo>
                    <a:cubicBezTo>
                      <a:pt x="486" y="179"/>
                      <a:pt x="490" y="176"/>
                      <a:pt x="491" y="168"/>
                    </a:cubicBezTo>
                    <a:cubicBezTo>
                      <a:pt x="486" y="169"/>
                      <a:pt x="484" y="167"/>
                      <a:pt x="481" y="167"/>
                    </a:cubicBezTo>
                    <a:cubicBezTo>
                      <a:pt x="475" y="148"/>
                      <a:pt x="465" y="125"/>
                      <a:pt x="465" y="105"/>
                    </a:cubicBezTo>
                    <a:cubicBezTo>
                      <a:pt x="472" y="108"/>
                      <a:pt x="480" y="111"/>
                      <a:pt x="484" y="118"/>
                    </a:cubicBezTo>
                    <a:cubicBezTo>
                      <a:pt x="480" y="121"/>
                      <a:pt x="479" y="127"/>
                      <a:pt x="478" y="133"/>
                    </a:cubicBezTo>
                    <a:cubicBezTo>
                      <a:pt x="483" y="125"/>
                      <a:pt x="487" y="116"/>
                      <a:pt x="494" y="109"/>
                    </a:cubicBezTo>
                    <a:close/>
                    <a:moveTo>
                      <a:pt x="464" y="64"/>
                    </a:moveTo>
                    <a:lnTo>
                      <a:pt x="464" y="64"/>
                    </a:lnTo>
                    <a:cubicBezTo>
                      <a:pt x="432" y="64"/>
                      <a:pt x="417" y="76"/>
                      <a:pt x="395" y="87"/>
                    </a:cubicBezTo>
                    <a:cubicBezTo>
                      <a:pt x="378" y="96"/>
                      <a:pt x="361" y="103"/>
                      <a:pt x="347" y="110"/>
                    </a:cubicBezTo>
                    <a:cubicBezTo>
                      <a:pt x="256" y="160"/>
                      <a:pt x="192" y="240"/>
                      <a:pt x="134" y="316"/>
                    </a:cubicBezTo>
                    <a:cubicBezTo>
                      <a:pt x="75" y="422"/>
                      <a:pt x="19" y="575"/>
                      <a:pt x="46" y="749"/>
                    </a:cubicBezTo>
                    <a:cubicBezTo>
                      <a:pt x="53" y="788"/>
                      <a:pt x="64" y="829"/>
                      <a:pt x="78" y="864"/>
                    </a:cubicBezTo>
                    <a:cubicBezTo>
                      <a:pt x="114" y="957"/>
                      <a:pt x="167" y="1042"/>
                      <a:pt x="235" y="1103"/>
                    </a:cubicBezTo>
                    <a:cubicBezTo>
                      <a:pt x="328" y="1186"/>
                      <a:pt x="444" y="1253"/>
                      <a:pt x="595" y="1267"/>
                    </a:cubicBezTo>
                    <a:cubicBezTo>
                      <a:pt x="458" y="1245"/>
                      <a:pt x="343" y="1193"/>
                      <a:pt x="259" y="1119"/>
                    </a:cubicBezTo>
                    <a:cubicBezTo>
                      <a:pt x="248" y="1109"/>
                      <a:pt x="232" y="1100"/>
                      <a:pt x="228" y="1084"/>
                    </a:cubicBezTo>
                    <a:cubicBezTo>
                      <a:pt x="238" y="1083"/>
                      <a:pt x="245" y="1086"/>
                      <a:pt x="251" y="1089"/>
                    </a:cubicBezTo>
                    <a:cubicBezTo>
                      <a:pt x="264" y="1058"/>
                      <a:pt x="289" y="1040"/>
                      <a:pt x="313" y="1020"/>
                    </a:cubicBezTo>
                    <a:cubicBezTo>
                      <a:pt x="310" y="1010"/>
                      <a:pt x="306" y="1001"/>
                      <a:pt x="305" y="989"/>
                    </a:cubicBezTo>
                    <a:cubicBezTo>
                      <a:pt x="297" y="989"/>
                      <a:pt x="282" y="990"/>
                      <a:pt x="271" y="988"/>
                    </a:cubicBezTo>
                    <a:cubicBezTo>
                      <a:pt x="257" y="1006"/>
                      <a:pt x="247" y="1018"/>
                      <a:pt x="226" y="1028"/>
                    </a:cubicBezTo>
                    <a:cubicBezTo>
                      <a:pt x="228" y="1034"/>
                      <a:pt x="228" y="1042"/>
                      <a:pt x="228" y="1050"/>
                    </a:cubicBezTo>
                    <a:cubicBezTo>
                      <a:pt x="236" y="1051"/>
                      <a:pt x="250" y="1047"/>
                      <a:pt x="254" y="1053"/>
                    </a:cubicBezTo>
                    <a:cubicBezTo>
                      <a:pt x="246" y="1066"/>
                      <a:pt x="234" y="1075"/>
                      <a:pt x="222" y="1083"/>
                    </a:cubicBezTo>
                    <a:cubicBezTo>
                      <a:pt x="119" y="973"/>
                      <a:pt x="30" y="819"/>
                      <a:pt x="46" y="597"/>
                    </a:cubicBezTo>
                    <a:cubicBezTo>
                      <a:pt x="48" y="581"/>
                      <a:pt x="51" y="564"/>
                      <a:pt x="54" y="547"/>
                    </a:cubicBezTo>
                    <a:cubicBezTo>
                      <a:pt x="56" y="531"/>
                      <a:pt x="58" y="513"/>
                      <a:pt x="67" y="501"/>
                    </a:cubicBezTo>
                    <a:cubicBezTo>
                      <a:pt x="76" y="503"/>
                      <a:pt x="78" y="512"/>
                      <a:pt x="81" y="521"/>
                    </a:cubicBezTo>
                    <a:cubicBezTo>
                      <a:pt x="110" y="520"/>
                      <a:pt x="139" y="525"/>
                      <a:pt x="161" y="534"/>
                    </a:cubicBezTo>
                    <a:cubicBezTo>
                      <a:pt x="171" y="528"/>
                      <a:pt x="180" y="521"/>
                      <a:pt x="189" y="514"/>
                    </a:cubicBezTo>
                    <a:cubicBezTo>
                      <a:pt x="182" y="504"/>
                      <a:pt x="177" y="492"/>
                      <a:pt x="177" y="479"/>
                    </a:cubicBezTo>
                    <a:cubicBezTo>
                      <a:pt x="157" y="481"/>
                      <a:pt x="132" y="476"/>
                      <a:pt x="117" y="468"/>
                    </a:cubicBezTo>
                    <a:cubicBezTo>
                      <a:pt x="110" y="472"/>
                      <a:pt x="103" y="476"/>
                      <a:pt x="97" y="481"/>
                    </a:cubicBezTo>
                    <a:cubicBezTo>
                      <a:pt x="99" y="491"/>
                      <a:pt x="108" y="494"/>
                      <a:pt x="110" y="505"/>
                    </a:cubicBezTo>
                    <a:cubicBezTo>
                      <a:pt x="93" y="503"/>
                      <a:pt x="77" y="501"/>
                      <a:pt x="67" y="494"/>
                    </a:cubicBezTo>
                    <a:cubicBezTo>
                      <a:pt x="76" y="451"/>
                      <a:pt x="89" y="411"/>
                      <a:pt x="110" y="378"/>
                    </a:cubicBezTo>
                    <a:cubicBezTo>
                      <a:pt x="117" y="379"/>
                      <a:pt x="112" y="391"/>
                      <a:pt x="118" y="393"/>
                    </a:cubicBezTo>
                    <a:cubicBezTo>
                      <a:pt x="127" y="392"/>
                      <a:pt x="123" y="383"/>
                      <a:pt x="123" y="376"/>
                    </a:cubicBezTo>
                    <a:cubicBezTo>
                      <a:pt x="120" y="371"/>
                      <a:pt x="113" y="378"/>
                      <a:pt x="111" y="374"/>
                    </a:cubicBezTo>
                    <a:cubicBezTo>
                      <a:pt x="185" y="227"/>
                      <a:pt x="300" y="122"/>
                      <a:pt x="464" y="64"/>
                    </a:cubicBezTo>
                    <a:close/>
                    <a:moveTo>
                      <a:pt x="110" y="491"/>
                    </a:moveTo>
                    <a:lnTo>
                      <a:pt x="110" y="491"/>
                    </a:lnTo>
                    <a:cubicBezTo>
                      <a:pt x="130" y="485"/>
                      <a:pt x="158" y="493"/>
                      <a:pt x="174" y="501"/>
                    </a:cubicBezTo>
                    <a:cubicBezTo>
                      <a:pt x="165" y="521"/>
                      <a:pt x="111" y="516"/>
                      <a:pt x="110" y="491"/>
                    </a:cubicBezTo>
                    <a:close/>
                    <a:moveTo>
                      <a:pt x="261" y="1047"/>
                    </a:moveTo>
                    <a:lnTo>
                      <a:pt x="261" y="1047"/>
                    </a:lnTo>
                    <a:cubicBezTo>
                      <a:pt x="254" y="1045"/>
                      <a:pt x="244" y="1047"/>
                      <a:pt x="245" y="1038"/>
                    </a:cubicBezTo>
                    <a:cubicBezTo>
                      <a:pt x="259" y="1024"/>
                      <a:pt x="270" y="1007"/>
                      <a:pt x="288" y="998"/>
                    </a:cubicBezTo>
                    <a:cubicBezTo>
                      <a:pt x="290" y="1003"/>
                      <a:pt x="292" y="1008"/>
                      <a:pt x="292" y="1015"/>
                    </a:cubicBezTo>
                    <a:cubicBezTo>
                      <a:pt x="282" y="1026"/>
                      <a:pt x="272" y="1037"/>
                      <a:pt x="261" y="1047"/>
                    </a:cubicBezTo>
                    <a:close/>
                    <a:moveTo>
                      <a:pt x="885" y="255"/>
                    </a:moveTo>
                    <a:lnTo>
                      <a:pt x="885" y="255"/>
                    </a:lnTo>
                    <a:cubicBezTo>
                      <a:pt x="875" y="245"/>
                      <a:pt x="862" y="231"/>
                      <a:pt x="849" y="231"/>
                    </a:cubicBezTo>
                    <a:cubicBezTo>
                      <a:pt x="865" y="251"/>
                      <a:pt x="887" y="264"/>
                      <a:pt x="905" y="280"/>
                    </a:cubicBezTo>
                    <a:cubicBezTo>
                      <a:pt x="924" y="296"/>
                      <a:pt x="942" y="316"/>
                      <a:pt x="966" y="327"/>
                    </a:cubicBezTo>
                    <a:cubicBezTo>
                      <a:pt x="962" y="315"/>
                      <a:pt x="949" y="310"/>
                      <a:pt x="940" y="302"/>
                    </a:cubicBezTo>
                    <a:cubicBezTo>
                      <a:pt x="921" y="286"/>
                      <a:pt x="906" y="272"/>
                      <a:pt x="885" y="255"/>
                    </a:cubicBezTo>
                    <a:close/>
                    <a:moveTo>
                      <a:pt x="874" y="223"/>
                    </a:moveTo>
                    <a:lnTo>
                      <a:pt x="874" y="223"/>
                    </a:lnTo>
                    <a:cubicBezTo>
                      <a:pt x="861" y="215"/>
                      <a:pt x="844" y="218"/>
                      <a:pt x="829" y="218"/>
                    </a:cubicBezTo>
                    <a:cubicBezTo>
                      <a:pt x="776" y="218"/>
                      <a:pt x="734" y="217"/>
                      <a:pt x="687" y="217"/>
                    </a:cubicBezTo>
                    <a:cubicBezTo>
                      <a:pt x="685" y="217"/>
                      <a:pt x="684" y="219"/>
                      <a:pt x="684" y="220"/>
                    </a:cubicBezTo>
                    <a:cubicBezTo>
                      <a:pt x="685" y="220"/>
                      <a:pt x="685" y="221"/>
                      <a:pt x="685" y="223"/>
                    </a:cubicBezTo>
                    <a:cubicBezTo>
                      <a:pt x="731" y="227"/>
                      <a:pt x="799" y="227"/>
                      <a:pt x="852" y="227"/>
                    </a:cubicBezTo>
                    <a:cubicBezTo>
                      <a:pt x="859" y="227"/>
                      <a:pt x="870" y="231"/>
                      <a:pt x="874" y="223"/>
                    </a:cubicBezTo>
                    <a:close/>
                    <a:moveTo>
                      <a:pt x="831" y="213"/>
                    </a:moveTo>
                    <a:lnTo>
                      <a:pt x="831" y="213"/>
                    </a:lnTo>
                    <a:cubicBezTo>
                      <a:pt x="836" y="213"/>
                      <a:pt x="853" y="215"/>
                      <a:pt x="858" y="211"/>
                    </a:cubicBezTo>
                    <a:cubicBezTo>
                      <a:pt x="849" y="210"/>
                      <a:pt x="840" y="209"/>
                      <a:pt x="831" y="213"/>
                    </a:cubicBezTo>
                    <a:close/>
                    <a:moveTo>
                      <a:pt x="844" y="197"/>
                    </a:moveTo>
                    <a:lnTo>
                      <a:pt x="844" y="197"/>
                    </a:lnTo>
                    <a:cubicBezTo>
                      <a:pt x="789" y="191"/>
                      <a:pt x="741" y="194"/>
                      <a:pt x="685" y="193"/>
                    </a:cubicBezTo>
                    <a:cubicBezTo>
                      <a:pt x="682" y="194"/>
                      <a:pt x="685" y="201"/>
                      <a:pt x="684" y="204"/>
                    </a:cubicBezTo>
                    <a:cubicBezTo>
                      <a:pt x="720" y="207"/>
                      <a:pt x="773" y="206"/>
                      <a:pt x="812" y="206"/>
                    </a:cubicBezTo>
                    <a:cubicBezTo>
                      <a:pt x="823" y="206"/>
                      <a:pt x="842" y="210"/>
                      <a:pt x="844" y="197"/>
                    </a:cubicBezTo>
                    <a:close/>
                    <a:moveTo>
                      <a:pt x="833" y="187"/>
                    </a:moveTo>
                    <a:lnTo>
                      <a:pt x="833" y="187"/>
                    </a:lnTo>
                    <a:cubicBezTo>
                      <a:pt x="834" y="160"/>
                      <a:pt x="834" y="113"/>
                      <a:pt x="831" y="86"/>
                    </a:cubicBezTo>
                    <a:cubicBezTo>
                      <a:pt x="832" y="125"/>
                      <a:pt x="829" y="156"/>
                      <a:pt x="833" y="187"/>
                    </a:cubicBezTo>
                    <a:close/>
                    <a:moveTo>
                      <a:pt x="819" y="146"/>
                    </a:moveTo>
                    <a:lnTo>
                      <a:pt x="819" y="146"/>
                    </a:lnTo>
                    <a:cubicBezTo>
                      <a:pt x="820" y="161"/>
                      <a:pt x="814" y="183"/>
                      <a:pt x="825" y="188"/>
                    </a:cubicBezTo>
                    <a:cubicBezTo>
                      <a:pt x="828" y="152"/>
                      <a:pt x="826" y="116"/>
                      <a:pt x="823" y="83"/>
                    </a:cubicBezTo>
                    <a:lnTo>
                      <a:pt x="819" y="83"/>
                    </a:lnTo>
                    <a:cubicBezTo>
                      <a:pt x="819" y="85"/>
                      <a:pt x="817" y="85"/>
                      <a:pt x="818" y="87"/>
                    </a:cubicBezTo>
                    <a:cubicBezTo>
                      <a:pt x="817" y="106"/>
                      <a:pt x="818" y="127"/>
                      <a:pt x="819" y="146"/>
                    </a:cubicBezTo>
                    <a:close/>
                    <a:moveTo>
                      <a:pt x="810" y="84"/>
                    </a:moveTo>
                    <a:lnTo>
                      <a:pt x="810" y="84"/>
                    </a:lnTo>
                    <a:cubicBezTo>
                      <a:pt x="812" y="118"/>
                      <a:pt x="807" y="158"/>
                      <a:pt x="813" y="187"/>
                    </a:cubicBezTo>
                    <a:cubicBezTo>
                      <a:pt x="815" y="154"/>
                      <a:pt x="815" y="109"/>
                      <a:pt x="810" y="84"/>
                    </a:cubicBezTo>
                    <a:close/>
                    <a:moveTo>
                      <a:pt x="747" y="168"/>
                    </a:moveTo>
                    <a:lnTo>
                      <a:pt x="747" y="168"/>
                    </a:lnTo>
                    <a:cubicBezTo>
                      <a:pt x="745" y="173"/>
                      <a:pt x="744" y="188"/>
                      <a:pt x="750" y="190"/>
                    </a:cubicBezTo>
                    <a:cubicBezTo>
                      <a:pt x="760" y="186"/>
                      <a:pt x="762" y="168"/>
                      <a:pt x="747" y="168"/>
                    </a:cubicBezTo>
                    <a:close/>
                    <a:moveTo>
                      <a:pt x="751" y="119"/>
                    </a:moveTo>
                    <a:lnTo>
                      <a:pt x="751" y="119"/>
                    </a:lnTo>
                    <a:cubicBezTo>
                      <a:pt x="764" y="112"/>
                      <a:pt x="795" y="112"/>
                      <a:pt x="802" y="123"/>
                    </a:cubicBezTo>
                    <a:cubicBezTo>
                      <a:pt x="804" y="92"/>
                      <a:pt x="750" y="89"/>
                      <a:pt x="746" y="121"/>
                    </a:cubicBezTo>
                    <a:cubicBezTo>
                      <a:pt x="756" y="133"/>
                      <a:pt x="751" y="160"/>
                      <a:pt x="767" y="162"/>
                    </a:cubicBezTo>
                    <a:cubicBezTo>
                      <a:pt x="785" y="165"/>
                      <a:pt x="789" y="140"/>
                      <a:pt x="796" y="125"/>
                    </a:cubicBezTo>
                    <a:cubicBezTo>
                      <a:pt x="792" y="126"/>
                      <a:pt x="790" y="121"/>
                      <a:pt x="785" y="119"/>
                    </a:cubicBezTo>
                    <a:cubicBezTo>
                      <a:pt x="774" y="116"/>
                      <a:pt x="760" y="120"/>
                      <a:pt x="751" y="119"/>
                    </a:cubicBezTo>
                    <a:close/>
                    <a:moveTo>
                      <a:pt x="769" y="129"/>
                    </a:moveTo>
                    <a:lnTo>
                      <a:pt x="769" y="129"/>
                    </a:lnTo>
                    <a:cubicBezTo>
                      <a:pt x="772" y="125"/>
                      <a:pt x="778" y="124"/>
                      <a:pt x="782" y="128"/>
                    </a:cubicBezTo>
                    <a:cubicBezTo>
                      <a:pt x="781" y="133"/>
                      <a:pt x="775" y="127"/>
                      <a:pt x="769" y="129"/>
                    </a:cubicBezTo>
                    <a:close/>
                    <a:moveTo>
                      <a:pt x="754" y="135"/>
                    </a:moveTo>
                    <a:lnTo>
                      <a:pt x="754" y="135"/>
                    </a:lnTo>
                    <a:cubicBezTo>
                      <a:pt x="755" y="134"/>
                      <a:pt x="763" y="129"/>
                      <a:pt x="756" y="129"/>
                    </a:cubicBezTo>
                    <a:cubicBezTo>
                      <a:pt x="758" y="126"/>
                      <a:pt x="759" y="127"/>
                      <a:pt x="763" y="128"/>
                    </a:cubicBezTo>
                    <a:lnTo>
                      <a:pt x="759" y="145"/>
                    </a:lnTo>
                    <a:cubicBezTo>
                      <a:pt x="759" y="140"/>
                      <a:pt x="759" y="135"/>
                      <a:pt x="754" y="135"/>
                    </a:cubicBezTo>
                    <a:close/>
                    <a:moveTo>
                      <a:pt x="792" y="190"/>
                    </a:moveTo>
                    <a:lnTo>
                      <a:pt x="792" y="190"/>
                    </a:lnTo>
                    <a:cubicBezTo>
                      <a:pt x="792" y="179"/>
                      <a:pt x="809" y="170"/>
                      <a:pt x="802" y="161"/>
                    </a:cubicBezTo>
                    <a:cubicBezTo>
                      <a:pt x="791" y="163"/>
                      <a:pt x="788" y="173"/>
                      <a:pt x="783" y="181"/>
                    </a:cubicBezTo>
                    <a:cubicBezTo>
                      <a:pt x="778" y="182"/>
                      <a:pt x="771" y="182"/>
                      <a:pt x="770" y="188"/>
                    </a:cubicBezTo>
                    <a:cubicBezTo>
                      <a:pt x="775" y="191"/>
                      <a:pt x="785" y="189"/>
                      <a:pt x="792" y="190"/>
                    </a:cubicBezTo>
                    <a:close/>
                    <a:moveTo>
                      <a:pt x="805" y="178"/>
                    </a:moveTo>
                    <a:lnTo>
                      <a:pt x="805" y="178"/>
                    </a:lnTo>
                    <a:cubicBezTo>
                      <a:pt x="800" y="179"/>
                      <a:pt x="798" y="183"/>
                      <a:pt x="798" y="188"/>
                    </a:cubicBezTo>
                    <a:lnTo>
                      <a:pt x="803" y="188"/>
                    </a:lnTo>
                    <a:cubicBezTo>
                      <a:pt x="805" y="183"/>
                      <a:pt x="803" y="182"/>
                      <a:pt x="805" y="178"/>
                    </a:cubicBezTo>
                    <a:close/>
                    <a:moveTo>
                      <a:pt x="764" y="177"/>
                    </a:moveTo>
                    <a:lnTo>
                      <a:pt x="764" y="177"/>
                    </a:lnTo>
                    <a:cubicBezTo>
                      <a:pt x="764" y="183"/>
                      <a:pt x="757" y="182"/>
                      <a:pt x="759" y="190"/>
                    </a:cubicBezTo>
                    <a:cubicBezTo>
                      <a:pt x="768" y="186"/>
                      <a:pt x="774" y="179"/>
                      <a:pt x="783" y="175"/>
                    </a:cubicBezTo>
                    <a:cubicBezTo>
                      <a:pt x="784" y="159"/>
                      <a:pt x="803" y="162"/>
                      <a:pt x="805" y="148"/>
                    </a:cubicBezTo>
                    <a:cubicBezTo>
                      <a:pt x="781" y="139"/>
                      <a:pt x="786" y="172"/>
                      <a:pt x="769" y="175"/>
                    </a:cubicBezTo>
                    <a:cubicBezTo>
                      <a:pt x="764" y="167"/>
                      <a:pt x="757" y="148"/>
                      <a:pt x="746" y="155"/>
                    </a:cubicBezTo>
                    <a:cubicBezTo>
                      <a:pt x="749" y="166"/>
                      <a:pt x="761" y="166"/>
                      <a:pt x="764" y="177"/>
                    </a:cubicBezTo>
                    <a:close/>
                    <a:moveTo>
                      <a:pt x="740" y="184"/>
                    </a:moveTo>
                    <a:lnTo>
                      <a:pt x="740" y="184"/>
                    </a:lnTo>
                    <a:cubicBezTo>
                      <a:pt x="738" y="151"/>
                      <a:pt x="743" y="107"/>
                      <a:pt x="737" y="83"/>
                    </a:cubicBezTo>
                    <a:cubicBezTo>
                      <a:pt x="738" y="117"/>
                      <a:pt x="734" y="158"/>
                      <a:pt x="740" y="184"/>
                    </a:cubicBezTo>
                    <a:close/>
                    <a:moveTo>
                      <a:pt x="726" y="151"/>
                    </a:moveTo>
                    <a:lnTo>
                      <a:pt x="726" y="151"/>
                    </a:lnTo>
                    <a:cubicBezTo>
                      <a:pt x="726" y="164"/>
                      <a:pt x="722" y="181"/>
                      <a:pt x="731" y="190"/>
                    </a:cubicBezTo>
                    <a:cubicBezTo>
                      <a:pt x="735" y="160"/>
                      <a:pt x="735" y="110"/>
                      <a:pt x="728" y="82"/>
                    </a:cubicBezTo>
                    <a:lnTo>
                      <a:pt x="726" y="82"/>
                    </a:lnTo>
                    <a:cubicBezTo>
                      <a:pt x="725" y="83"/>
                      <a:pt x="724" y="84"/>
                      <a:pt x="724" y="86"/>
                    </a:cubicBezTo>
                    <a:cubicBezTo>
                      <a:pt x="723" y="108"/>
                      <a:pt x="725" y="130"/>
                      <a:pt x="726" y="151"/>
                    </a:cubicBezTo>
                    <a:close/>
                    <a:moveTo>
                      <a:pt x="718" y="187"/>
                    </a:moveTo>
                    <a:lnTo>
                      <a:pt x="718" y="187"/>
                    </a:lnTo>
                    <a:cubicBezTo>
                      <a:pt x="725" y="161"/>
                      <a:pt x="720" y="113"/>
                      <a:pt x="717" y="83"/>
                    </a:cubicBezTo>
                    <a:cubicBezTo>
                      <a:pt x="718" y="118"/>
                      <a:pt x="718" y="150"/>
                      <a:pt x="718" y="187"/>
                    </a:cubicBezTo>
                    <a:close/>
                    <a:moveTo>
                      <a:pt x="514" y="74"/>
                    </a:moveTo>
                    <a:lnTo>
                      <a:pt x="514" y="74"/>
                    </a:lnTo>
                    <a:cubicBezTo>
                      <a:pt x="620" y="79"/>
                      <a:pt x="700" y="76"/>
                      <a:pt x="810" y="76"/>
                    </a:cubicBezTo>
                    <a:cubicBezTo>
                      <a:pt x="820" y="76"/>
                      <a:pt x="836" y="81"/>
                      <a:pt x="842" y="70"/>
                    </a:cubicBezTo>
                    <a:cubicBezTo>
                      <a:pt x="747" y="64"/>
                      <a:pt x="606" y="71"/>
                      <a:pt x="497" y="64"/>
                    </a:cubicBezTo>
                    <a:cubicBezTo>
                      <a:pt x="495" y="65"/>
                      <a:pt x="493" y="66"/>
                      <a:pt x="491" y="67"/>
                    </a:cubicBezTo>
                    <a:cubicBezTo>
                      <a:pt x="493" y="76"/>
                      <a:pt x="508" y="74"/>
                      <a:pt x="514" y="74"/>
                    </a:cubicBezTo>
                    <a:close/>
                    <a:moveTo>
                      <a:pt x="508" y="159"/>
                    </a:moveTo>
                    <a:lnTo>
                      <a:pt x="508" y="159"/>
                    </a:lnTo>
                    <a:cubicBezTo>
                      <a:pt x="509" y="168"/>
                      <a:pt x="506" y="184"/>
                      <a:pt x="515" y="185"/>
                    </a:cubicBezTo>
                    <a:cubicBezTo>
                      <a:pt x="519" y="146"/>
                      <a:pt x="517" y="115"/>
                      <a:pt x="514" y="80"/>
                    </a:cubicBezTo>
                    <a:lnTo>
                      <a:pt x="510" y="80"/>
                    </a:lnTo>
                    <a:cubicBezTo>
                      <a:pt x="510" y="82"/>
                      <a:pt x="508" y="82"/>
                      <a:pt x="508" y="84"/>
                    </a:cubicBezTo>
                    <a:cubicBezTo>
                      <a:pt x="509" y="107"/>
                      <a:pt x="507" y="136"/>
                      <a:pt x="508" y="159"/>
                    </a:cubicBezTo>
                    <a:close/>
                    <a:moveTo>
                      <a:pt x="538" y="113"/>
                    </a:moveTo>
                    <a:lnTo>
                      <a:pt x="538" y="113"/>
                    </a:lnTo>
                    <a:cubicBezTo>
                      <a:pt x="551" y="110"/>
                      <a:pt x="566" y="110"/>
                      <a:pt x="580" y="112"/>
                    </a:cubicBezTo>
                    <a:cubicBezTo>
                      <a:pt x="585" y="112"/>
                      <a:pt x="587" y="120"/>
                      <a:pt x="590" y="116"/>
                    </a:cubicBezTo>
                    <a:cubicBezTo>
                      <a:pt x="585" y="87"/>
                      <a:pt x="533" y="94"/>
                      <a:pt x="528" y="119"/>
                    </a:cubicBezTo>
                    <a:cubicBezTo>
                      <a:pt x="532" y="122"/>
                      <a:pt x="533" y="113"/>
                      <a:pt x="538" y="113"/>
                    </a:cubicBezTo>
                    <a:close/>
                    <a:moveTo>
                      <a:pt x="538" y="126"/>
                    </a:moveTo>
                    <a:lnTo>
                      <a:pt x="538" y="126"/>
                    </a:lnTo>
                    <a:cubicBezTo>
                      <a:pt x="541" y="124"/>
                      <a:pt x="541" y="118"/>
                      <a:pt x="536" y="119"/>
                    </a:cubicBezTo>
                    <a:cubicBezTo>
                      <a:pt x="533" y="121"/>
                      <a:pt x="534" y="127"/>
                      <a:pt x="538" y="126"/>
                    </a:cubicBezTo>
                    <a:close/>
                    <a:moveTo>
                      <a:pt x="563" y="167"/>
                    </a:moveTo>
                    <a:lnTo>
                      <a:pt x="563" y="167"/>
                    </a:lnTo>
                    <a:cubicBezTo>
                      <a:pt x="580" y="165"/>
                      <a:pt x="583" y="137"/>
                      <a:pt x="583" y="119"/>
                    </a:cubicBezTo>
                    <a:cubicBezTo>
                      <a:pt x="571" y="117"/>
                      <a:pt x="559" y="115"/>
                      <a:pt x="544" y="118"/>
                    </a:cubicBezTo>
                    <a:cubicBezTo>
                      <a:pt x="530" y="135"/>
                      <a:pt x="545" y="168"/>
                      <a:pt x="563" y="167"/>
                    </a:cubicBezTo>
                    <a:close/>
                    <a:moveTo>
                      <a:pt x="553" y="133"/>
                    </a:moveTo>
                    <a:lnTo>
                      <a:pt x="553" y="133"/>
                    </a:lnTo>
                    <a:cubicBezTo>
                      <a:pt x="553" y="129"/>
                      <a:pt x="561" y="130"/>
                      <a:pt x="560" y="135"/>
                    </a:cubicBezTo>
                    <a:cubicBezTo>
                      <a:pt x="557" y="138"/>
                      <a:pt x="555" y="135"/>
                      <a:pt x="553" y="133"/>
                    </a:cubicBezTo>
                    <a:close/>
                    <a:moveTo>
                      <a:pt x="562" y="126"/>
                    </a:moveTo>
                    <a:lnTo>
                      <a:pt x="562" y="126"/>
                    </a:lnTo>
                    <a:cubicBezTo>
                      <a:pt x="560" y="128"/>
                      <a:pt x="547" y="130"/>
                      <a:pt x="549" y="125"/>
                    </a:cubicBezTo>
                    <a:cubicBezTo>
                      <a:pt x="552" y="122"/>
                      <a:pt x="560" y="123"/>
                      <a:pt x="562" y="126"/>
                    </a:cubicBezTo>
                    <a:close/>
                    <a:moveTo>
                      <a:pt x="569" y="145"/>
                    </a:moveTo>
                    <a:lnTo>
                      <a:pt x="569" y="145"/>
                    </a:lnTo>
                    <a:cubicBezTo>
                      <a:pt x="571" y="137"/>
                      <a:pt x="570" y="121"/>
                      <a:pt x="580" y="126"/>
                    </a:cubicBezTo>
                    <a:cubicBezTo>
                      <a:pt x="581" y="131"/>
                      <a:pt x="574" y="127"/>
                      <a:pt x="573" y="131"/>
                    </a:cubicBezTo>
                    <a:cubicBezTo>
                      <a:pt x="574" y="134"/>
                      <a:pt x="582" y="130"/>
                      <a:pt x="580" y="136"/>
                    </a:cubicBezTo>
                    <a:cubicBezTo>
                      <a:pt x="573" y="136"/>
                      <a:pt x="574" y="143"/>
                      <a:pt x="569" y="145"/>
                    </a:cubicBezTo>
                    <a:close/>
                    <a:moveTo>
                      <a:pt x="560" y="151"/>
                    </a:moveTo>
                    <a:lnTo>
                      <a:pt x="560" y="151"/>
                    </a:lnTo>
                    <a:cubicBezTo>
                      <a:pt x="564" y="151"/>
                      <a:pt x="570" y="150"/>
                      <a:pt x="572" y="152"/>
                    </a:cubicBezTo>
                    <a:cubicBezTo>
                      <a:pt x="571" y="154"/>
                      <a:pt x="559" y="156"/>
                      <a:pt x="560" y="151"/>
                    </a:cubicBezTo>
                    <a:close/>
                    <a:moveTo>
                      <a:pt x="573" y="184"/>
                    </a:moveTo>
                    <a:lnTo>
                      <a:pt x="573" y="184"/>
                    </a:lnTo>
                    <a:cubicBezTo>
                      <a:pt x="576" y="186"/>
                      <a:pt x="586" y="186"/>
                      <a:pt x="589" y="184"/>
                    </a:cubicBezTo>
                    <a:lnTo>
                      <a:pt x="589" y="167"/>
                    </a:lnTo>
                    <a:cubicBezTo>
                      <a:pt x="580" y="169"/>
                      <a:pt x="575" y="175"/>
                      <a:pt x="573" y="184"/>
                    </a:cubicBezTo>
                    <a:close/>
                    <a:moveTo>
                      <a:pt x="569" y="181"/>
                    </a:moveTo>
                    <a:lnTo>
                      <a:pt x="569" y="181"/>
                    </a:lnTo>
                    <a:cubicBezTo>
                      <a:pt x="572" y="168"/>
                      <a:pt x="585" y="166"/>
                      <a:pt x="589" y="154"/>
                    </a:cubicBezTo>
                    <a:cubicBezTo>
                      <a:pt x="575" y="155"/>
                      <a:pt x="567" y="169"/>
                      <a:pt x="569" y="181"/>
                    </a:cubicBezTo>
                    <a:close/>
                    <a:moveTo>
                      <a:pt x="531" y="168"/>
                    </a:moveTo>
                    <a:lnTo>
                      <a:pt x="531" y="168"/>
                    </a:lnTo>
                    <a:cubicBezTo>
                      <a:pt x="528" y="173"/>
                      <a:pt x="531" y="181"/>
                      <a:pt x="533" y="185"/>
                    </a:cubicBezTo>
                    <a:cubicBezTo>
                      <a:pt x="538" y="184"/>
                      <a:pt x="546" y="187"/>
                      <a:pt x="549" y="184"/>
                    </a:cubicBezTo>
                    <a:cubicBezTo>
                      <a:pt x="544" y="177"/>
                      <a:pt x="543" y="167"/>
                      <a:pt x="531" y="168"/>
                    </a:cubicBezTo>
                    <a:close/>
                    <a:moveTo>
                      <a:pt x="530" y="161"/>
                    </a:moveTo>
                    <a:lnTo>
                      <a:pt x="530" y="161"/>
                    </a:lnTo>
                    <a:cubicBezTo>
                      <a:pt x="545" y="162"/>
                      <a:pt x="547" y="176"/>
                      <a:pt x="556" y="184"/>
                    </a:cubicBezTo>
                    <a:cubicBezTo>
                      <a:pt x="554" y="167"/>
                      <a:pt x="546" y="155"/>
                      <a:pt x="531" y="151"/>
                    </a:cubicBezTo>
                    <a:cubicBezTo>
                      <a:pt x="529" y="153"/>
                      <a:pt x="530" y="157"/>
                      <a:pt x="530" y="161"/>
                    </a:cubicBezTo>
                    <a:close/>
                    <a:moveTo>
                      <a:pt x="596" y="84"/>
                    </a:moveTo>
                    <a:lnTo>
                      <a:pt x="596" y="84"/>
                    </a:lnTo>
                    <a:cubicBezTo>
                      <a:pt x="598" y="117"/>
                      <a:pt x="592" y="157"/>
                      <a:pt x="599" y="184"/>
                    </a:cubicBezTo>
                    <a:cubicBezTo>
                      <a:pt x="597" y="146"/>
                      <a:pt x="602" y="114"/>
                      <a:pt x="596" y="84"/>
                    </a:cubicBezTo>
                    <a:close/>
                    <a:moveTo>
                      <a:pt x="603" y="86"/>
                    </a:moveTo>
                    <a:lnTo>
                      <a:pt x="603" y="86"/>
                    </a:lnTo>
                    <a:cubicBezTo>
                      <a:pt x="603" y="109"/>
                      <a:pt x="603" y="140"/>
                      <a:pt x="603" y="164"/>
                    </a:cubicBezTo>
                    <a:cubicBezTo>
                      <a:pt x="603" y="170"/>
                      <a:pt x="599" y="185"/>
                      <a:pt x="609" y="185"/>
                    </a:cubicBezTo>
                    <a:cubicBezTo>
                      <a:pt x="614" y="157"/>
                      <a:pt x="614" y="109"/>
                      <a:pt x="609" y="82"/>
                    </a:cubicBezTo>
                    <a:lnTo>
                      <a:pt x="603" y="82"/>
                    </a:lnTo>
                    <a:lnTo>
                      <a:pt x="603" y="86"/>
                    </a:lnTo>
                    <a:close/>
                    <a:moveTo>
                      <a:pt x="615" y="181"/>
                    </a:moveTo>
                    <a:lnTo>
                      <a:pt x="615" y="181"/>
                    </a:lnTo>
                    <a:cubicBezTo>
                      <a:pt x="622" y="146"/>
                      <a:pt x="617" y="124"/>
                      <a:pt x="619" y="86"/>
                    </a:cubicBezTo>
                    <a:cubicBezTo>
                      <a:pt x="619" y="85"/>
                      <a:pt x="618" y="84"/>
                      <a:pt x="616" y="84"/>
                    </a:cubicBezTo>
                    <a:cubicBezTo>
                      <a:pt x="614" y="117"/>
                      <a:pt x="617" y="148"/>
                      <a:pt x="615" y="181"/>
                    </a:cubicBezTo>
                    <a:close/>
                    <a:moveTo>
                      <a:pt x="488" y="195"/>
                    </a:moveTo>
                    <a:lnTo>
                      <a:pt x="488" y="195"/>
                    </a:lnTo>
                    <a:cubicBezTo>
                      <a:pt x="498" y="204"/>
                      <a:pt x="513" y="199"/>
                      <a:pt x="526" y="200"/>
                    </a:cubicBezTo>
                    <a:cubicBezTo>
                      <a:pt x="557" y="201"/>
                      <a:pt x="599" y="202"/>
                      <a:pt x="635" y="201"/>
                    </a:cubicBezTo>
                    <a:cubicBezTo>
                      <a:pt x="640" y="201"/>
                      <a:pt x="652" y="205"/>
                      <a:pt x="654" y="197"/>
                    </a:cubicBezTo>
                    <a:cubicBezTo>
                      <a:pt x="654" y="188"/>
                      <a:pt x="643" y="191"/>
                      <a:pt x="639" y="191"/>
                    </a:cubicBezTo>
                    <a:cubicBezTo>
                      <a:pt x="587" y="187"/>
                      <a:pt x="540" y="193"/>
                      <a:pt x="492" y="190"/>
                    </a:cubicBezTo>
                    <a:cubicBezTo>
                      <a:pt x="490" y="191"/>
                      <a:pt x="488" y="192"/>
                      <a:pt x="488" y="195"/>
                    </a:cubicBezTo>
                    <a:close/>
                    <a:moveTo>
                      <a:pt x="464" y="216"/>
                    </a:moveTo>
                    <a:lnTo>
                      <a:pt x="464" y="216"/>
                    </a:lnTo>
                    <a:cubicBezTo>
                      <a:pt x="459" y="217"/>
                      <a:pt x="453" y="213"/>
                      <a:pt x="455" y="223"/>
                    </a:cubicBezTo>
                    <a:cubicBezTo>
                      <a:pt x="507" y="228"/>
                      <a:pt x="565" y="221"/>
                      <a:pt x="613" y="223"/>
                    </a:cubicBezTo>
                    <a:cubicBezTo>
                      <a:pt x="624" y="223"/>
                      <a:pt x="643" y="231"/>
                      <a:pt x="646" y="217"/>
                    </a:cubicBezTo>
                    <a:cubicBezTo>
                      <a:pt x="622" y="212"/>
                      <a:pt x="588" y="214"/>
                      <a:pt x="554" y="214"/>
                    </a:cubicBezTo>
                    <a:cubicBezTo>
                      <a:pt x="521" y="214"/>
                      <a:pt x="484" y="209"/>
                      <a:pt x="464" y="216"/>
                    </a:cubicBezTo>
                    <a:close/>
                    <a:moveTo>
                      <a:pt x="420" y="110"/>
                    </a:moveTo>
                    <a:lnTo>
                      <a:pt x="420" y="110"/>
                    </a:lnTo>
                    <a:cubicBezTo>
                      <a:pt x="417" y="115"/>
                      <a:pt x="416" y="122"/>
                      <a:pt x="413" y="128"/>
                    </a:cubicBezTo>
                    <a:cubicBezTo>
                      <a:pt x="428" y="143"/>
                      <a:pt x="434" y="167"/>
                      <a:pt x="442" y="188"/>
                    </a:cubicBezTo>
                    <a:cubicBezTo>
                      <a:pt x="451" y="188"/>
                      <a:pt x="454" y="194"/>
                      <a:pt x="461" y="195"/>
                    </a:cubicBezTo>
                    <a:cubicBezTo>
                      <a:pt x="462" y="190"/>
                      <a:pt x="465" y="186"/>
                      <a:pt x="465" y="180"/>
                    </a:cubicBezTo>
                    <a:cubicBezTo>
                      <a:pt x="451" y="178"/>
                      <a:pt x="448" y="158"/>
                      <a:pt x="445" y="149"/>
                    </a:cubicBezTo>
                    <a:cubicBezTo>
                      <a:pt x="436" y="142"/>
                      <a:pt x="439" y="112"/>
                      <a:pt x="420" y="110"/>
                    </a:cubicBezTo>
                    <a:close/>
                    <a:moveTo>
                      <a:pt x="402" y="106"/>
                    </a:moveTo>
                    <a:lnTo>
                      <a:pt x="402" y="106"/>
                    </a:lnTo>
                    <a:cubicBezTo>
                      <a:pt x="410" y="111"/>
                      <a:pt x="414" y="101"/>
                      <a:pt x="415" y="93"/>
                    </a:cubicBezTo>
                    <a:cubicBezTo>
                      <a:pt x="407" y="88"/>
                      <a:pt x="404" y="100"/>
                      <a:pt x="402" y="106"/>
                    </a:cubicBezTo>
                    <a:close/>
                    <a:moveTo>
                      <a:pt x="364" y="142"/>
                    </a:moveTo>
                    <a:lnTo>
                      <a:pt x="364" y="142"/>
                    </a:lnTo>
                    <a:cubicBezTo>
                      <a:pt x="364" y="153"/>
                      <a:pt x="361" y="161"/>
                      <a:pt x="360" y="171"/>
                    </a:cubicBezTo>
                    <a:cubicBezTo>
                      <a:pt x="373" y="183"/>
                      <a:pt x="381" y="200"/>
                      <a:pt x="392" y="216"/>
                    </a:cubicBezTo>
                    <a:cubicBezTo>
                      <a:pt x="403" y="215"/>
                      <a:pt x="412" y="218"/>
                      <a:pt x="422" y="218"/>
                    </a:cubicBezTo>
                    <a:cubicBezTo>
                      <a:pt x="443" y="185"/>
                      <a:pt x="410" y="161"/>
                      <a:pt x="400" y="133"/>
                    </a:cubicBezTo>
                    <a:cubicBezTo>
                      <a:pt x="384" y="129"/>
                      <a:pt x="367" y="125"/>
                      <a:pt x="350" y="121"/>
                    </a:cubicBezTo>
                    <a:cubicBezTo>
                      <a:pt x="348" y="125"/>
                      <a:pt x="347" y="130"/>
                      <a:pt x="347" y="136"/>
                    </a:cubicBezTo>
                    <a:cubicBezTo>
                      <a:pt x="355" y="136"/>
                      <a:pt x="362" y="137"/>
                      <a:pt x="364" y="142"/>
                    </a:cubicBezTo>
                    <a:close/>
                    <a:moveTo>
                      <a:pt x="372" y="145"/>
                    </a:moveTo>
                    <a:lnTo>
                      <a:pt x="372" y="145"/>
                    </a:lnTo>
                    <a:cubicBezTo>
                      <a:pt x="394" y="142"/>
                      <a:pt x="413" y="183"/>
                      <a:pt x="410" y="206"/>
                    </a:cubicBezTo>
                    <a:cubicBezTo>
                      <a:pt x="392" y="191"/>
                      <a:pt x="381" y="169"/>
                      <a:pt x="372" y="145"/>
                    </a:cubicBezTo>
                    <a:close/>
                    <a:moveTo>
                      <a:pt x="252" y="223"/>
                    </a:moveTo>
                    <a:lnTo>
                      <a:pt x="252" y="223"/>
                    </a:lnTo>
                    <a:cubicBezTo>
                      <a:pt x="248" y="240"/>
                      <a:pt x="228" y="254"/>
                      <a:pt x="241" y="275"/>
                    </a:cubicBezTo>
                    <a:cubicBezTo>
                      <a:pt x="247" y="278"/>
                      <a:pt x="257" y="278"/>
                      <a:pt x="265" y="276"/>
                    </a:cubicBezTo>
                    <a:cubicBezTo>
                      <a:pt x="266" y="282"/>
                      <a:pt x="263" y="283"/>
                      <a:pt x="264" y="288"/>
                    </a:cubicBezTo>
                    <a:cubicBezTo>
                      <a:pt x="280" y="294"/>
                      <a:pt x="285" y="318"/>
                      <a:pt x="310" y="305"/>
                    </a:cubicBezTo>
                    <a:cubicBezTo>
                      <a:pt x="310" y="299"/>
                      <a:pt x="308" y="290"/>
                      <a:pt x="311" y="286"/>
                    </a:cubicBezTo>
                    <a:cubicBezTo>
                      <a:pt x="314" y="284"/>
                      <a:pt x="322" y="285"/>
                      <a:pt x="327" y="285"/>
                    </a:cubicBezTo>
                    <a:cubicBezTo>
                      <a:pt x="330" y="281"/>
                      <a:pt x="328" y="272"/>
                      <a:pt x="327" y="267"/>
                    </a:cubicBezTo>
                    <a:cubicBezTo>
                      <a:pt x="303" y="265"/>
                      <a:pt x="296" y="244"/>
                      <a:pt x="285" y="229"/>
                    </a:cubicBezTo>
                    <a:cubicBezTo>
                      <a:pt x="271" y="230"/>
                      <a:pt x="264" y="224"/>
                      <a:pt x="252" y="223"/>
                    </a:cubicBezTo>
                    <a:close/>
                    <a:moveTo>
                      <a:pt x="271" y="272"/>
                    </a:moveTo>
                    <a:lnTo>
                      <a:pt x="271" y="272"/>
                    </a:lnTo>
                    <a:cubicBezTo>
                      <a:pt x="274" y="265"/>
                      <a:pt x="276" y="256"/>
                      <a:pt x="278" y="249"/>
                    </a:cubicBezTo>
                    <a:cubicBezTo>
                      <a:pt x="289" y="261"/>
                      <a:pt x="304" y="269"/>
                      <a:pt x="305" y="291"/>
                    </a:cubicBezTo>
                    <a:cubicBezTo>
                      <a:pt x="286" y="300"/>
                      <a:pt x="280" y="280"/>
                      <a:pt x="271" y="272"/>
                    </a:cubicBezTo>
                    <a:close/>
                    <a:moveTo>
                      <a:pt x="268" y="266"/>
                    </a:moveTo>
                    <a:lnTo>
                      <a:pt x="268" y="266"/>
                    </a:lnTo>
                    <a:cubicBezTo>
                      <a:pt x="263" y="268"/>
                      <a:pt x="254" y="268"/>
                      <a:pt x="249" y="266"/>
                    </a:cubicBezTo>
                    <a:cubicBezTo>
                      <a:pt x="227" y="227"/>
                      <a:pt x="293" y="237"/>
                      <a:pt x="268" y="266"/>
                    </a:cubicBezTo>
                    <a:close/>
                    <a:moveTo>
                      <a:pt x="379" y="1005"/>
                    </a:moveTo>
                    <a:lnTo>
                      <a:pt x="379" y="1005"/>
                    </a:lnTo>
                    <a:cubicBezTo>
                      <a:pt x="394" y="1008"/>
                      <a:pt x="424" y="1006"/>
                      <a:pt x="446" y="1007"/>
                    </a:cubicBezTo>
                    <a:cubicBezTo>
                      <a:pt x="449" y="1001"/>
                      <a:pt x="450" y="993"/>
                      <a:pt x="449" y="984"/>
                    </a:cubicBezTo>
                    <a:cubicBezTo>
                      <a:pt x="431" y="979"/>
                      <a:pt x="400" y="980"/>
                      <a:pt x="380" y="982"/>
                    </a:cubicBezTo>
                    <a:cubicBezTo>
                      <a:pt x="377" y="987"/>
                      <a:pt x="380" y="998"/>
                      <a:pt x="379" y="1005"/>
                    </a:cubicBezTo>
                    <a:close/>
                    <a:moveTo>
                      <a:pt x="549" y="1100"/>
                    </a:moveTo>
                    <a:lnTo>
                      <a:pt x="549" y="1100"/>
                    </a:lnTo>
                    <a:cubicBezTo>
                      <a:pt x="541" y="1058"/>
                      <a:pt x="511" y="1040"/>
                      <a:pt x="487" y="1015"/>
                    </a:cubicBezTo>
                    <a:cubicBezTo>
                      <a:pt x="479" y="1016"/>
                      <a:pt x="471" y="1015"/>
                      <a:pt x="463" y="1015"/>
                    </a:cubicBezTo>
                    <a:cubicBezTo>
                      <a:pt x="449" y="1015"/>
                      <a:pt x="436" y="1015"/>
                      <a:pt x="425" y="1017"/>
                    </a:cubicBezTo>
                    <a:cubicBezTo>
                      <a:pt x="476" y="1034"/>
                      <a:pt x="516" y="1064"/>
                      <a:pt x="549" y="1100"/>
                    </a:cubicBezTo>
                    <a:close/>
                    <a:moveTo>
                      <a:pt x="526" y="1037"/>
                    </a:moveTo>
                    <a:lnTo>
                      <a:pt x="526" y="1037"/>
                    </a:lnTo>
                    <a:cubicBezTo>
                      <a:pt x="532" y="1036"/>
                      <a:pt x="538" y="1034"/>
                      <a:pt x="546" y="1034"/>
                    </a:cubicBezTo>
                    <a:cubicBezTo>
                      <a:pt x="545" y="1025"/>
                      <a:pt x="539" y="1020"/>
                      <a:pt x="534" y="1015"/>
                    </a:cubicBezTo>
                    <a:lnTo>
                      <a:pt x="500" y="1015"/>
                    </a:lnTo>
                    <a:cubicBezTo>
                      <a:pt x="505" y="1024"/>
                      <a:pt x="513" y="1032"/>
                      <a:pt x="520" y="1041"/>
                    </a:cubicBezTo>
                    <a:cubicBezTo>
                      <a:pt x="527" y="1050"/>
                      <a:pt x="533" y="1060"/>
                      <a:pt x="540" y="1064"/>
                    </a:cubicBezTo>
                    <a:cubicBezTo>
                      <a:pt x="536" y="1054"/>
                      <a:pt x="529" y="1048"/>
                      <a:pt x="526" y="1037"/>
                    </a:cubicBezTo>
                    <a:close/>
                    <a:moveTo>
                      <a:pt x="1041" y="475"/>
                    </a:moveTo>
                    <a:lnTo>
                      <a:pt x="1041" y="475"/>
                    </a:lnTo>
                    <a:cubicBezTo>
                      <a:pt x="1040" y="479"/>
                      <a:pt x="1043" y="480"/>
                      <a:pt x="1046" y="479"/>
                    </a:cubicBezTo>
                    <a:cubicBezTo>
                      <a:pt x="1048" y="474"/>
                      <a:pt x="1043" y="473"/>
                      <a:pt x="1041" y="475"/>
                    </a:cubicBezTo>
                    <a:close/>
                    <a:moveTo>
                      <a:pt x="1038" y="475"/>
                    </a:moveTo>
                    <a:lnTo>
                      <a:pt x="1038" y="475"/>
                    </a:lnTo>
                    <a:lnTo>
                      <a:pt x="1031" y="475"/>
                    </a:lnTo>
                    <a:cubicBezTo>
                      <a:pt x="1030" y="480"/>
                      <a:pt x="1033" y="481"/>
                      <a:pt x="1038" y="481"/>
                    </a:cubicBezTo>
                    <a:lnTo>
                      <a:pt x="1038" y="475"/>
                    </a:lnTo>
                    <a:close/>
                    <a:moveTo>
                      <a:pt x="1023" y="474"/>
                    </a:moveTo>
                    <a:lnTo>
                      <a:pt x="1023" y="474"/>
                    </a:lnTo>
                    <a:cubicBezTo>
                      <a:pt x="1021" y="476"/>
                      <a:pt x="1021" y="482"/>
                      <a:pt x="1026" y="481"/>
                    </a:cubicBezTo>
                    <a:cubicBezTo>
                      <a:pt x="1029" y="479"/>
                      <a:pt x="1028" y="473"/>
                      <a:pt x="1023" y="474"/>
                    </a:cubicBezTo>
                    <a:close/>
                    <a:moveTo>
                      <a:pt x="1010" y="476"/>
                    </a:moveTo>
                    <a:lnTo>
                      <a:pt x="1010" y="476"/>
                    </a:lnTo>
                    <a:cubicBezTo>
                      <a:pt x="1010" y="474"/>
                      <a:pt x="999" y="473"/>
                      <a:pt x="1000" y="478"/>
                    </a:cubicBezTo>
                    <a:cubicBezTo>
                      <a:pt x="1001" y="482"/>
                      <a:pt x="1010" y="480"/>
                      <a:pt x="1010" y="476"/>
                    </a:cubicBezTo>
                    <a:close/>
                    <a:moveTo>
                      <a:pt x="998" y="525"/>
                    </a:moveTo>
                    <a:lnTo>
                      <a:pt x="998" y="525"/>
                    </a:lnTo>
                    <a:cubicBezTo>
                      <a:pt x="1001" y="525"/>
                      <a:pt x="1004" y="523"/>
                      <a:pt x="1006" y="521"/>
                    </a:cubicBezTo>
                    <a:cubicBezTo>
                      <a:pt x="1004" y="519"/>
                      <a:pt x="1001" y="519"/>
                      <a:pt x="998" y="520"/>
                    </a:cubicBezTo>
                    <a:lnTo>
                      <a:pt x="998" y="525"/>
                    </a:lnTo>
                    <a:close/>
                    <a:moveTo>
                      <a:pt x="1000" y="530"/>
                    </a:moveTo>
                    <a:lnTo>
                      <a:pt x="1000" y="530"/>
                    </a:lnTo>
                    <a:cubicBezTo>
                      <a:pt x="1000" y="534"/>
                      <a:pt x="1000" y="538"/>
                      <a:pt x="1002" y="540"/>
                    </a:cubicBezTo>
                    <a:cubicBezTo>
                      <a:pt x="1006" y="539"/>
                      <a:pt x="1010" y="538"/>
                      <a:pt x="1009" y="531"/>
                    </a:cubicBezTo>
                    <a:cubicBezTo>
                      <a:pt x="1005" y="532"/>
                      <a:pt x="1005" y="529"/>
                      <a:pt x="1000" y="530"/>
                    </a:cubicBezTo>
                    <a:close/>
                    <a:moveTo>
                      <a:pt x="983" y="478"/>
                    </a:moveTo>
                    <a:lnTo>
                      <a:pt x="983" y="478"/>
                    </a:lnTo>
                    <a:cubicBezTo>
                      <a:pt x="985" y="481"/>
                      <a:pt x="997" y="483"/>
                      <a:pt x="995" y="475"/>
                    </a:cubicBezTo>
                    <a:cubicBezTo>
                      <a:pt x="990" y="475"/>
                      <a:pt x="983" y="473"/>
                      <a:pt x="983" y="478"/>
                    </a:cubicBezTo>
                    <a:close/>
                    <a:moveTo>
                      <a:pt x="967" y="474"/>
                    </a:moveTo>
                    <a:lnTo>
                      <a:pt x="967" y="474"/>
                    </a:lnTo>
                    <a:cubicBezTo>
                      <a:pt x="967" y="476"/>
                      <a:pt x="964" y="477"/>
                      <a:pt x="964" y="481"/>
                    </a:cubicBezTo>
                    <a:lnTo>
                      <a:pt x="979" y="481"/>
                    </a:lnTo>
                    <a:lnTo>
                      <a:pt x="979" y="475"/>
                    </a:lnTo>
                    <a:cubicBezTo>
                      <a:pt x="976" y="472"/>
                      <a:pt x="971" y="478"/>
                      <a:pt x="967" y="474"/>
                    </a:cubicBezTo>
                    <a:close/>
                    <a:moveTo>
                      <a:pt x="977" y="528"/>
                    </a:moveTo>
                    <a:lnTo>
                      <a:pt x="977" y="528"/>
                    </a:lnTo>
                    <a:cubicBezTo>
                      <a:pt x="974" y="529"/>
                      <a:pt x="971" y="530"/>
                      <a:pt x="966" y="530"/>
                    </a:cubicBezTo>
                    <a:cubicBezTo>
                      <a:pt x="965" y="537"/>
                      <a:pt x="967" y="541"/>
                      <a:pt x="975" y="540"/>
                    </a:cubicBezTo>
                    <a:cubicBezTo>
                      <a:pt x="975" y="533"/>
                      <a:pt x="981" y="531"/>
                      <a:pt x="982" y="524"/>
                    </a:cubicBezTo>
                    <a:cubicBezTo>
                      <a:pt x="981" y="521"/>
                      <a:pt x="975" y="517"/>
                      <a:pt x="973" y="521"/>
                    </a:cubicBezTo>
                    <a:cubicBezTo>
                      <a:pt x="976" y="522"/>
                      <a:pt x="978" y="524"/>
                      <a:pt x="977" y="528"/>
                    </a:cubicBezTo>
                    <a:close/>
                    <a:moveTo>
                      <a:pt x="1051" y="455"/>
                    </a:moveTo>
                    <a:lnTo>
                      <a:pt x="1051" y="455"/>
                    </a:lnTo>
                    <a:cubicBezTo>
                      <a:pt x="1015" y="448"/>
                      <a:pt x="968" y="454"/>
                      <a:pt x="930" y="452"/>
                    </a:cubicBezTo>
                    <a:cubicBezTo>
                      <a:pt x="928" y="452"/>
                      <a:pt x="928" y="453"/>
                      <a:pt x="927" y="453"/>
                    </a:cubicBezTo>
                    <a:lnTo>
                      <a:pt x="927" y="458"/>
                    </a:lnTo>
                    <a:cubicBezTo>
                      <a:pt x="968" y="456"/>
                      <a:pt x="1016" y="461"/>
                      <a:pt x="1051" y="455"/>
                    </a:cubicBezTo>
                    <a:close/>
                    <a:moveTo>
                      <a:pt x="1034" y="380"/>
                    </a:moveTo>
                    <a:lnTo>
                      <a:pt x="1034" y="380"/>
                    </a:lnTo>
                    <a:cubicBezTo>
                      <a:pt x="1035" y="401"/>
                      <a:pt x="1030" y="430"/>
                      <a:pt x="1036" y="446"/>
                    </a:cubicBezTo>
                    <a:lnTo>
                      <a:pt x="1034" y="380"/>
                    </a:lnTo>
                    <a:close/>
                    <a:moveTo>
                      <a:pt x="996" y="448"/>
                    </a:moveTo>
                    <a:lnTo>
                      <a:pt x="996" y="448"/>
                    </a:lnTo>
                    <a:cubicBezTo>
                      <a:pt x="1006" y="448"/>
                      <a:pt x="1020" y="449"/>
                      <a:pt x="1031" y="446"/>
                    </a:cubicBezTo>
                    <a:cubicBezTo>
                      <a:pt x="1028" y="426"/>
                      <a:pt x="1031" y="400"/>
                      <a:pt x="1028" y="377"/>
                    </a:cubicBezTo>
                    <a:cubicBezTo>
                      <a:pt x="1020" y="374"/>
                      <a:pt x="1006" y="376"/>
                      <a:pt x="996" y="376"/>
                    </a:cubicBezTo>
                    <a:cubicBezTo>
                      <a:pt x="994" y="396"/>
                      <a:pt x="997" y="420"/>
                      <a:pt x="996" y="448"/>
                    </a:cubicBezTo>
                    <a:close/>
                    <a:moveTo>
                      <a:pt x="1000" y="384"/>
                    </a:moveTo>
                    <a:lnTo>
                      <a:pt x="1000" y="384"/>
                    </a:lnTo>
                    <a:cubicBezTo>
                      <a:pt x="1006" y="381"/>
                      <a:pt x="1017" y="378"/>
                      <a:pt x="1023" y="381"/>
                    </a:cubicBezTo>
                    <a:cubicBezTo>
                      <a:pt x="1025" y="400"/>
                      <a:pt x="1027" y="425"/>
                      <a:pt x="1025" y="443"/>
                    </a:cubicBezTo>
                    <a:lnTo>
                      <a:pt x="1008" y="443"/>
                    </a:lnTo>
                    <a:cubicBezTo>
                      <a:pt x="1008" y="419"/>
                      <a:pt x="1006" y="407"/>
                      <a:pt x="1006" y="384"/>
                    </a:cubicBezTo>
                    <a:cubicBezTo>
                      <a:pt x="1002" y="401"/>
                      <a:pt x="1007" y="427"/>
                      <a:pt x="1005" y="442"/>
                    </a:cubicBezTo>
                    <a:cubicBezTo>
                      <a:pt x="997" y="428"/>
                      <a:pt x="1002" y="404"/>
                      <a:pt x="1000" y="384"/>
                    </a:cubicBezTo>
                    <a:close/>
                    <a:moveTo>
                      <a:pt x="989" y="377"/>
                    </a:moveTo>
                    <a:lnTo>
                      <a:pt x="989" y="377"/>
                    </a:lnTo>
                    <a:cubicBezTo>
                      <a:pt x="987" y="397"/>
                      <a:pt x="985" y="430"/>
                      <a:pt x="990" y="448"/>
                    </a:cubicBezTo>
                    <a:cubicBezTo>
                      <a:pt x="992" y="428"/>
                      <a:pt x="995" y="394"/>
                      <a:pt x="989" y="377"/>
                    </a:cubicBezTo>
                    <a:close/>
                    <a:moveTo>
                      <a:pt x="983" y="376"/>
                    </a:moveTo>
                    <a:lnTo>
                      <a:pt x="983" y="376"/>
                    </a:lnTo>
                    <a:lnTo>
                      <a:pt x="952" y="376"/>
                    </a:lnTo>
                    <a:cubicBezTo>
                      <a:pt x="951" y="397"/>
                      <a:pt x="950" y="426"/>
                      <a:pt x="954" y="449"/>
                    </a:cubicBezTo>
                    <a:cubicBezTo>
                      <a:pt x="966" y="448"/>
                      <a:pt x="975" y="448"/>
                      <a:pt x="985" y="448"/>
                    </a:cubicBezTo>
                    <a:cubicBezTo>
                      <a:pt x="985" y="418"/>
                      <a:pt x="984" y="400"/>
                      <a:pt x="983" y="376"/>
                    </a:cubicBezTo>
                    <a:close/>
                    <a:moveTo>
                      <a:pt x="979" y="442"/>
                    </a:moveTo>
                    <a:lnTo>
                      <a:pt x="979" y="442"/>
                    </a:lnTo>
                    <a:cubicBezTo>
                      <a:pt x="975" y="445"/>
                      <a:pt x="965" y="443"/>
                      <a:pt x="959" y="443"/>
                    </a:cubicBezTo>
                    <a:cubicBezTo>
                      <a:pt x="954" y="424"/>
                      <a:pt x="957" y="406"/>
                      <a:pt x="956" y="384"/>
                    </a:cubicBezTo>
                    <a:cubicBezTo>
                      <a:pt x="962" y="383"/>
                      <a:pt x="971" y="379"/>
                      <a:pt x="977" y="383"/>
                    </a:cubicBezTo>
                    <a:cubicBezTo>
                      <a:pt x="981" y="400"/>
                      <a:pt x="978" y="423"/>
                      <a:pt x="979" y="442"/>
                    </a:cubicBezTo>
                    <a:close/>
                    <a:moveTo>
                      <a:pt x="960" y="397"/>
                    </a:moveTo>
                    <a:lnTo>
                      <a:pt x="960" y="397"/>
                    </a:lnTo>
                    <a:cubicBezTo>
                      <a:pt x="958" y="407"/>
                      <a:pt x="960" y="408"/>
                      <a:pt x="960" y="420"/>
                    </a:cubicBezTo>
                    <a:lnTo>
                      <a:pt x="960" y="429"/>
                    </a:lnTo>
                    <a:cubicBezTo>
                      <a:pt x="959" y="432"/>
                      <a:pt x="962" y="436"/>
                      <a:pt x="962" y="430"/>
                    </a:cubicBezTo>
                    <a:cubicBezTo>
                      <a:pt x="961" y="420"/>
                      <a:pt x="963" y="405"/>
                      <a:pt x="960" y="397"/>
                    </a:cubicBezTo>
                    <a:close/>
                    <a:moveTo>
                      <a:pt x="944" y="377"/>
                    </a:moveTo>
                    <a:lnTo>
                      <a:pt x="944" y="377"/>
                    </a:lnTo>
                    <a:cubicBezTo>
                      <a:pt x="946" y="403"/>
                      <a:pt x="940" y="435"/>
                      <a:pt x="949" y="448"/>
                    </a:cubicBezTo>
                    <a:cubicBezTo>
                      <a:pt x="946" y="426"/>
                      <a:pt x="950" y="398"/>
                      <a:pt x="944" y="377"/>
                    </a:cubicBezTo>
                    <a:close/>
                    <a:moveTo>
                      <a:pt x="1038" y="368"/>
                    </a:moveTo>
                    <a:lnTo>
                      <a:pt x="1038" y="368"/>
                    </a:lnTo>
                    <a:cubicBezTo>
                      <a:pt x="1002" y="365"/>
                      <a:pt x="978" y="370"/>
                      <a:pt x="940" y="368"/>
                    </a:cubicBezTo>
                    <a:cubicBezTo>
                      <a:pt x="967" y="373"/>
                      <a:pt x="1013" y="373"/>
                      <a:pt x="1038" y="368"/>
                    </a:cubicBezTo>
                    <a:close/>
                    <a:moveTo>
                      <a:pt x="941" y="361"/>
                    </a:moveTo>
                    <a:lnTo>
                      <a:pt x="941" y="361"/>
                    </a:lnTo>
                    <a:cubicBezTo>
                      <a:pt x="971" y="365"/>
                      <a:pt x="998" y="361"/>
                      <a:pt x="1029" y="361"/>
                    </a:cubicBezTo>
                    <a:cubicBezTo>
                      <a:pt x="1014" y="346"/>
                      <a:pt x="1002" y="329"/>
                      <a:pt x="983" y="318"/>
                    </a:cubicBezTo>
                    <a:cubicBezTo>
                      <a:pt x="978" y="326"/>
                      <a:pt x="968" y="332"/>
                      <a:pt x="960" y="340"/>
                    </a:cubicBezTo>
                    <a:cubicBezTo>
                      <a:pt x="953" y="346"/>
                      <a:pt x="940" y="356"/>
                      <a:pt x="941" y="361"/>
                    </a:cubicBezTo>
                    <a:close/>
                    <a:moveTo>
                      <a:pt x="936" y="481"/>
                    </a:moveTo>
                    <a:lnTo>
                      <a:pt x="936" y="481"/>
                    </a:lnTo>
                    <a:cubicBezTo>
                      <a:pt x="935" y="478"/>
                      <a:pt x="935" y="475"/>
                      <a:pt x="931" y="475"/>
                    </a:cubicBezTo>
                    <a:cubicBezTo>
                      <a:pt x="931" y="479"/>
                      <a:pt x="931" y="482"/>
                      <a:pt x="936" y="481"/>
                    </a:cubicBezTo>
                    <a:close/>
                    <a:moveTo>
                      <a:pt x="946" y="481"/>
                    </a:moveTo>
                    <a:lnTo>
                      <a:pt x="946" y="481"/>
                    </a:lnTo>
                    <a:cubicBezTo>
                      <a:pt x="947" y="474"/>
                      <a:pt x="943" y="473"/>
                      <a:pt x="939" y="475"/>
                    </a:cubicBezTo>
                    <a:cubicBezTo>
                      <a:pt x="938" y="480"/>
                      <a:pt x="941" y="481"/>
                      <a:pt x="946" y="481"/>
                    </a:cubicBezTo>
                    <a:close/>
                    <a:moveTo>
                      <a:pt x="951" y="474"/>
                    </a:moveTo>
                    <a:lnTo>
                      <a:pt x="951" y="474"/>
                    </a:lnTo>
                    <a:cubicBezTo>
                      <a:pt x="950" y="475"/>
                      <a:pt x="950" y="477"/>
                      <a:pt x="950" y="481"/>
                    </a:cubicBezTo>
                    <a:cubicBezTo>
                      <a:pt x="953" y="481"/>
                      <a:pt x="955" y="480"/>
                      <a:pt x="956" y="479"/>
                    </a:cubicBezTo>
                    <a:cubicBezTo>
                      <a:pt x="956" y="476"/>
                      <a:pt x="954" y="475"/>
                      <a:pt x="951" y="474"/>
                    </a:cubicBezTo>
                    <a:close/>
                    <a:moveTo>
                      <a:pt x="949" y="489"/>
                    </a:moveTo>
                    <a:lnTo>
                      <a:pt x="949" y="489"/>
                    </a:lnTo>
                    <a:cubicBezTo>
                      <a:pt x="949" y="486"/>
                      <a:pt x="957" y="490"/>
                      <a:pt x="956" y="485"/>
                    </a:cubicBezTo>
                    <a:cubicBezTo>
                      <a:pt x="947" y="483"/>
                      <a:pt x="938" y="483"/>
                      <a:pt x="931" y="488"/>
                    </a:cubicBezTo>
                    <a:cubicBezTo>
                      <a:pt x="935" y="488"/>
                      <a:pt x="936" y="490"/>
                      <a:pt x="937" y="492"/>
                    </a:cubicBezTo>
                    <a:cubicBezTo>
                      <a:pt x="935" y="494"/>
                      <a:pt x="929" y="493"/>
                      <a:pt x="930" y="498"/>
                    </a:cubicBezTo>
                    <a:cubicBezTo>
                      <a:pt x="938" y="503"/>
                      <a:pt x="941" y="510"/>
                      <a:pt x="943" y="518"/>
                    </a:cubicBezTo>
                    <a:cubicBezTo>
                      <a:pt x="946" y="517"/>
                      <a:pt x="943" y="509"/>
                      <a:pt x="944" y="505"/>
                    </a:cubicBezTo>
                    <a:cubicBezTo>
                      <a:pt x="949" y="504"/>
                      <a:pt x="956" y="504"/>
                      <a:pt x="956" y="498"/>
                    </a:cubicBezTo>
                    <a:cubicBezTo>
                      <a:pt x="955" y="494"/>
                      <a:pt x="949" y="494"/>
                      <a:pt x="949" y="489"/>
                    </a:cubicBezTo>
                    <a:close/>
                    <a:moveTo>
                      <a:pt x="805" y="448"/>
                    </a:moveTo>
                    <a:lnTo>
                      <a:pt x="805" y="448"/>
                    </a:lnTo>
                    <a:cubicBezTo>
                      <a:pt x="813" y="452"/>
                      <a:pt x="818" y="448"/>
                      <a:pt x="831" y="449"/>
                    </a:cubicBezTo>
                    <a:cubicBezTo>
                      <a:pt x="828" y="443"/>
                      <a:pt x="807" y="441"/>
                      <a:pt x="805" y="448"/>
                    </a:cubicBezTo>
                    <a:close/>
                    <a:moveTo>
                      <a:pt x="796" y="439"/>
                    </a:moveTo>
                    <a:lnTo>
                      <a:pt x="796" y="439"/>
                    </a:lnTo>
                    <a:cubicBezTo>
                      <a:pt x="804" y="440"/>
                      <a:pt x="825" y="443"/>
                      <a:pt x="831" y="438"/>
                    </a:cubicBezTo>
                    <a:cubicBezTo>
                      <a:pt x="827" y="428"/>
                      <a:pt x="807" y="435"/>
                      <a:pt x="796" y="433"/>
                    </a:cubicBezTo>
                    <a:lnTo>
                      <a:pt x="796" y="439"/>
                    </a:lnTo>
                    <a:close/>
                    <a:moveTo>
                      <a:pt x="464" y="230"/>
                    </a:moveTo>
                    <a:lnTo>
                      <a:pt x="464" y="230"/>
                    </a:lnTo>
                    <a:cubicBezTo>
                      <a:pt x="430" y="259"/>
                      <a:pt x="392" y="283"/>
                      <a:pt x="361" y="315"/>
                    </a:cubicBezTo>
                    <a:cubicBezTo>
                      <a:pt x="370" y="316"/>
                      <a:pt x="372" y="310"/>
                      <a:pt x="376" y="306"/>
                    </a:cubicBezTo>
                    <a:cubicBezTo>
                      <a:pt x="410" y="283"/>
                      <a:pt x="443" y="258"/>
                      <a:pt x="472" y="230"/>
                    </a:cubicBezTo>
                    <a:lnTo>
                      <a:pt x="464" y="230"/>
                    </a:lnTo>
                    <a:close/>
                    <a:moveTo>
                      <a:pt x="297" y="363"/>
                    </a:moveTo>
                    <a:lnTo>
                      <a:pt x="297" y="363"/>
                    </a:lnTo>
                    <a:lnTo>
                      <a:pt x="399" y="363"/>
                    </a:lnTo>
                    <a:cubicBezTo>
                      <a:pt x="381" y="346"/>
                      <a:pt x="366" y="328"/>
                      <a:pt x="346" y="315"/>
                    </a:cubicBezTo>
                    <a:cubicBezTo>
                      <a:pt x="336" y="322"/>
                      <a:pt x="328" y="332"/>
                      <a:pt x="318" y="341"/>
                    </a:cubicBezTo>
                    <a:cubicBezTo>
                      <a:pt x="310" y="348"/>
                      <a:pt x="295" y="355"/>
                      <a:pt x="297" y="363"/>
                    </a:cubicBezTo>
                    <a:close/>
                    <a:moveTo>
                      <a:pt x="389" y="380"/>
                    </a:moveTo>
                    <a:lnTo>
                      <a:pt x="389" y="380"/>
                    </a:lnTo>
                    <a:cubicBezTo>
                      <a:pt x="391" y="405"/>
                      <a:pt x="386" y="427"/>
                      <a:pt x="393" y="443"/>
                    </a:cubicBezTo>
                    <a:cubicBezTo>
                      <a:pt x="393" y="428"/>
                      <a:pt x="395" y="395"/>
                      <a:pt x="389" y="380"/>
                    </a:cubicBezTo>
                    <a:close/>
                    <a:moveTo>
                      <a:pt x="354" y="380"/>
                    </a:moveTo>
                    <a:lnTo>
                      <a:pt x="354" y="380"/>
                    </a:lnTo>
                    <a:cubicBezTo>
                      <a:pt x="353" y="403"/>
                      <a:pt x="356" y="422"/>
                      <a:pt x="356" y="443"/>
                    </a:cubicBezTo>
                    <a:cubicBezTo>
                      <a:pt x="363" y="446"/>
                      <a:pt x="378" y="445"/>
                      <a:pt x="386" y="443"/>
                    </a:cubicBezTo>
                    <a:cubicBezTo>
                      <a:pt x="387" y="421"/>
                      <a:pt x="384" y="402"/>
                      <a:pt x="385" y="380"/>
                    </a:cubicBezTo>
                    <a:cubicBezTo>
                      <a:pt x="375" y="377"/>
                      <a:pt x="364" y="377"/>
                      <a:pt x="354" y="380"/>
                    </a:cubicBezTo>
                    <a:close/>
                    <a:moveTo>
                      <a:pt x="360" y="384"/>
                    </a:moveTo>
                    <a:lnTo>
                      <a:pt x="360" y="384"/>
                    </a:lnTo>
                    <a:cubicBezTo>
                      <a:pt x="365" y="383"/>
                      <a:pt x="374" y="381"/>
                      <a:pt x="379" y="384"/>
                    </a:cubicBezTo>
                    <a:cubicBezTo>
                      <a:pt x="381" y="401"/>
                      <a:pt x="381" y="419"/>
                      <a:pt x="382" y="438"/>
                    </a:cubicBezTo>
                    <a:cubicBezTo>
                      <a:pt x="376" y="439"/>
                      <a:pt x="369" y="441"/>
                      <a:pt x="361" y="440"/>
                    </a:cubicBezTo>
                    <a:cubicBezTo>
                      <a:pt x="360" y="423"/>
                      <a:pt x="357" y="401"/>
                      <a:pt x="360" y="384"/>
                    </a:cubicBezTo>
                    <a:close/>
                    <a:moveTo>
                      <a:pt x="350" y="380"/>
                    </a:moveTo>
                    <a:lnTo>
                      <a:pt x="350" y="380"/>
                    </a:lnTo>
                    <a:cubicBezTo>
                      <a:pt x="348" y="380"/>
                      <a:pt x="348" y="378"/>
                      <a:pt x="346" y="378"/>
                    </a:cubicBezTo>
                    <a:cubicBezTo>
                      <a:pt x="343" y="397"/>
                      <a:pt x="343" y="426"/>
                      <a:pt x="346" y="445"/>
                    </a:cubicBezTo>
                    <a:cubicBezTo>
                      <a:pt x="358" y="433"/>
                      <a:pt x="347" y="403"/>
                      <a:pt x="350" y="380"/>
                    </a:cubicBezTo>
                    <a:close/>
                    <a:moveTo>
                      <a:pt x="310" y="443"/>
                    </a:moveTo>
                    <a:lnTo>
                      <a:pt x="310" y="443"/>
                    </a:lnTo>
                    <a:cubicBezTo>
                      <a:pt x="317" y="446"/>
                      <a:pt x="334" y="446"/>
                      <a:pt x="341" y="443"/>
                    </a:cubicBezTo>
                    <a:cubicBezTo>
                      <a:pt x="341" y="422"/>
                      <a:pt x="339" y="402"/>
                      <a:pt x="340" y="380"/>
                    </a:cubicBezTo>
                    <a:cubicBezTo>
                      <a:pt x="332" y="377"/>
                      <a:pt x="319" y="379"/>
                      <a:pt x="310" y="378"/>
                    </a:cubicBezTo>
                    <a:cubicBezTo>
                      <a:pt x="306" y="399"/>
                      <a:pt x="312" y="420"/>
                      <a:pt x="310" y="443"/>
                    </a:cubicBezTo>
                    <a:close/>
                    <a:moveTo>
                      <a:pt x="314" y="384"/>
                    </a:moveTo>
                    <a:lnTo>
                      <a:pt x="314" y="384"/>
                    </a:lnTo>
                    <a:cubicBezTo>
                      <a:pt x="320" y="383"/>
                      <a:pt x="330" y="381"/>
                      <a:pt x="336" y="384"/>
                    </a:cubicBezTo>
                    <a:cubicBezTo>
                      <a:pt x="337" y="401"/>
                      <a:pt x="337" y="419"/>
                      <a:pt x="337" y="438"/>
                    </a:cubicBezTo>
                    <a:cubicBezTo>
                      <a:pt x="331" y="439"/>
                      <a:pt x="321" y="442"/>
                      <a:pt x="315" y="439"/>
                    </a:cubicBezTo>
                    <a:cubicBezTo>
                      <a:pt x="315" y="424"/>
                      <a:pt x="312" y="398"/>
                      <a:pt x="314" y="384"/>
                    </a:cubicBezTo>
                    <a:close/>
                    <a:moveTo>
                      <a:pt x="297" y="373"/>
                    </a:moveTo>
                    <a:lnTo>
                      <a:pt x="297" y="373"/>
                    </a:lnTo>
                    <a:cubicBezTo>
                      <a:pt x="326" y="374"/>
                      <a:pt x="368" y="377"/>
                      <a:pt x="395" y="371"/>
                    </a:cubicBezTo>
                    <a:cubicBezTo>
                      <a:pt x="365" y="367"/>
                      <a:pt x="316" y="365"/>
                      <a:pt x="297" y="373"/>
                    </a:cubicBezTo>
                    <a:close/>
                    <a:moveTo>
                      <a:pt x="305" y="443"/>
                    </a:moveTo>
                    <a:lnTo>
                      <a:pt x="305" y="443"/>
                    </a:lnTo>
                    <a:cubicBezTo>
                      <a:pt x="305" y="427"/>
                      <a:pt x="308" y="396"/>
                      <a:pt x="303" y="380"/>
                    </a:cubicBezTo>
                    <a:cubicBezTo>
                      <a:pt x="302" y="393"/>
                      <a:pt x="296" y="430"/>
                      <a:pt x="305" y="443"/>
                    </a:cubicBezTo>
                    <a:close/>
                    <a:moveTo>
                      <a:pt x="292" y="452"/>
                    </a:moveTo>
                    <a:lnTo>
                      <a:pt x="292" y="452"/>
                    </a:lnTo>
                    <a:cubicBezTo>
                      <a:pt x="310" y="460"/>
                      <a:pt x="335" y="452"/>
                      <a:pt x="356" y="453"/>
                    </a:cubicBezTo>
                    <a:cubicBezTo>
                      <a:pt x="371" y="454"/>
                      <a:pt x="386" y="455"/>
                      <a:pt x="402" y="452"/>
                    </a:cubicBezTo>
                    <a:cubicBezTo>
                      <a:pt x="380" y="443"/>
                      <a:pt x="349" y="448"/>
                      <a:pt x="324" y="449"/>
                    </a:cubicBezTo>
                    <a:cubicBezTo>
                      <a:pt x="313" y="449"/>
                      <a:pt x="301" y="446"/>
                      <a:pt x="292" y="452"/>
                    </a:cubicBezTo>
                    <a:close/>
                    <a:moveTo>
                      <a:pt x="385" y="478"/>
                    </a:moveTo>
                    <a:lnTo>
                      <a:pt x="385" y="478"/>
                    </a:lnTo>
                    <a:cubicBezTo>
                      <a:pt x="384" y="475"/>
                      <a:pt x="384" y="472"/>
                      <a:pt x="380" y="472"/>
                    </a:cubicBezTo>
                    <a:cubicBezTo>
                      <a:pt x="380" y="476"/>
                      <a:pt x="380" y="479"/>
                      <a:pt x="385" y="478"/>
                    </a:cubicBezTo>
                    <a:close/>
                    <a:moveTo>
                      <a:pt x="387" y="479"/>
                    </a:moveTo>
                    <a:lnTo>
                      <a:pt x="387" y="479"/>
                    </a:lnTo>
                    <a:cubicBezTo>
                      <a:pt x="392" y="479"/>
                      <a:pt x="396" y="478"/>
                      <a:pt x="396" y="474"/>
                    </a:cubicBezTo>
                    <a:cubicBezTo>
                      <a:pt x="395" y="473"/>
                      <a:pt x="394" y="472"/>
                      <a:pt x="395" y="471"/>
                    </a:cubicBezTo>
                    <a:cubicBezTo>
                      <a:pt x="391" y="470"/>
                      <a:pt x="388" y="470"/>
                      <a:pt x="386" y="472"/>
                    </a:cubicBezTo>
                    <a:cubicBezTo>
                      <a:pt x="385" y="475"/>
                      <a:pt x="386" y="478"/>
                      <a:pt x="387" y="479"/>
                    </a:cubicBezTo>
                    <a:close/>
                    <a:moveTo>
                      <a:pt x="400" y="478"/>
                    </a:moveTo>
                    <a:lnTo>
                      <a:pt x="400" y="478"/>
                    </a:lnTo>
                    <a:cubicBezTo>
                      <a:pt x="401" y="474"/>
                      <a:pt x="403" y="472"/>
                      <a:pt x="399" y="471"/>
                    </a:cubicBezTo>
                    <a:cubicBezTo>
                      <a:pt x="397" y="472"/>
                      <a:pt x="397" y="478"/>
                      <a:pt x="400" y="478"/>
                    </a:cubicBezTo>
                    <a:close/>
                    <a:moveTo>
                      <a:pt x="501" y="599"/>
                    </a:moveTo>
                    <a:lnTo>
                      <a:pt x="501" y="599"/>
                    </a:lnTo>
                    <a:cubicBezTo>
                      <a:pt x="509" y="586"/>
                      <a:pt x="528" y="583"/>
                      <a:pt x="538" y="573"/>
                    </a:cubicBezTo>
                    <a:cubicBezTo>
                      <a:pt x="522" y="570"/>
                      <a:pt x="528" y="544"/>
                      <a:pt x="513" y="540"/>
                    </a:cubicBezTo>
                    <a:cubicBezTo>
                      <a:pt x="500" y="547"/>
                      <a:pt x="484" y="550"/>
                      <a:pt x="480" y="564"/>
                    </a:cubicBezTo>
                    <a:cubicBezTo>
                      <a:pt x="486" y="576"/>
                      <a:pt x="493" y="589"/>
                      <a:pt x="501" y="599"/>
                    </a:cubicBezTo>
                    <a:close/>
                    <a:moveTo>
                      <a:pt x="507" y="930"/>
                    </a:moveTo>
                    <a:lnTo>
                      <a:pt x="507" y="930"/>
                    </a:lnTo>
                    <a:cubicBezTo>
                      <a:pt x="508" y="924"/>
                      <a:pt x="506" y="908"/>
                      <a:pt x="503" y="901"/>
                    </a:cubicBezTo>
                    <a:cubicBezTo>
                      <a:pt x="505" y="910"/>
                      <a:pt x="498" y="928"/>
                      <a:pt x="507" y="930"/>
                    </a:cubicBezTo>
                    <a:close/>
                    <a:moveTo>
                      <a:pt x="825" y="978"/>
                    </a:moveTo>
                    <a:lnTo>
                      <a:pt x="825" y="978"/>
                    </a:lnTo>
                    <a:cubicBezTo>
                      <a:pt x="827" y="969"/>
                      <a:pt x="826" y="949"/>
                      <a:pt x="826" y="942"/>
                    </a:cubicBezTo>
                    <a:cubicBezTo>
                      <a:pt x="730" y="941"/>
                      <a:pt x="610" y="939"/>
                      <a:pt x="505" y="937"/>
                    </a:cubicBezTo>
                    <a:cubicBezTo>
                      <a:pt x="504" y="938"/>
                      <a:pt x="504" y="939"/>
                      <a:pt x="504" y="940"/>
                    </a:cubicBezTo>
                    <a:cubicBezTo>
                      <a:pt x="501" y="949"/>
                      <a:pt x="502" y="966"/>
                      <a:pt x="504" y="975"/>
                    </a:cubicBezTo>
                    <a:cubicBezTo>
                      <a:pt x="515" y="966"/>
                      <a:pt x="516" y="947"/>
                      <a:pt x="531" y="946"/>
                    </a:cubicBezTo>
                    <a:cubicBezTo>
                      <a:pt x="548" y="945"/>
                      <a:pt x="555" y="962"/>
                      <a:pt x="563" y="976"/>
                    </a:cubicBezTo>
                    <a:lnTo>
                      <a:pt x="569" y="976"/>
                    </a:lnTo>
                    <a:cubicBezTo>
                      <a:pt x="579" y="944"/>
                      <a:pt x="618" y="942"/>
                      <a:pt x="626" y="976"/>
                    </a:cubicBezTo>
                    <a:cubicBezTo>
                      <a:pt x="645" y="980"/>
                      <a:pt x="645" y="953"/>
                      <a:pt x="661" y="950"/>
                    </a:cubicBezTo>
                    <a:cubicBezTo>
                      <a:pt x="673" y="948"/>
                      <a:pt x="684" y="956"/>
                      <a:pt x="688" y="962"/>
                    </a:cubicBezTo>
                    <a:cubicBezTo>
                      <a:pt x="695" y="972"/>
                      <a:pt x="692" y="981"/>
                      <a:pt x="703" y="979"/>
                    </a:cubicBezTo>
                    <a:cubicBezTo>
                      <a:pt x="709" y="978"/>
                      <a:pt x="711" y="965"/>
                      <a:pt x="717" y="959"/>
                    </a:cubicBezTo>
                    <a:cubicBezTo>
                      <a:pt x="736" y="940"/>
                      <a:pt x="757" y="961"/>
                      <a:pt x="763" y="979"/>
                    </a:cubicBezTo>
                    <a:cubicBezTo>
                      <a:pt x="781" y="975"/>
                      <a:pt x="774" y="954"/>
                      <a:pt x="792" y="950"/>
                    </a:cubicBezTo>
                    <a:cubicBezTo>
                      <a:pt x="811" y="947"/>
                      <a:pt x="816" y="964"/>
                      <a:pt x="825" y="978"/>
                    </a:cubicBezTo>
                    <a:close/>
                    <a:moveTo>
                      <a:pt x="825" y="837"/>
                    </a:moveTo>
                    <a:lnTo>
                      <a:pt x="825" y="837"/>
                    </a:lnTo>
                    <a:cubicBezTo>
                      <a:pt x="839" y="818"/>
                      <a:pt x="808" y="802"/>
                      <a:pt x="798" y="818"/>
                    </a:cubicBezTo>
                    <a:cubicBezTo>
                      <a:pt x="806" y="824"/>
                      <a:pt x="815" y="837"/>
                      <a:pt x="825" y="837"/>
                    </a:cubicBezTo>
                    <a:close/>
                    <a:moveTo>
                      <a:pt x="504" y="835"/>
                    </a:moveTo>
                    <a:lnTo>
                      <a:pt x="504" y="835"/>
                    </a:lnTo>
                    <a:cubicBezTo>
                      <a:pt x="514" y="831"/>
                      <a:pt x="521" y="825"/>
                      <a:pt x="527" y="816"/>
                    </a:cubicBezTo>
                    <a:cubicBezTo>
                      <a:pt x="525" y="809"/>
                      <a:pt x="510" y="809"/>
                      <a:pt x="503" y="812"/>
                    </a:cubicBezTo>
                    <a:cubicBezTo>
                      <a:pt x="503" y="820"/>
                      <a:pt x="501" y="830"/>
                      <a:pt x="504" y="835"/>
                    </a:cubicBezTo>
                    <a:close/>
                    <a:moveTo>
                      <a:pt x="503" y="848"/>
                    </a:moveTo>
                    <a:lnTo>
                      <a:pt x="503" y="848"/>
                    </a:lnTo>
                    <a:cubicBezTo>
                      <a:pt x="511" y="849"/>
                      <a:pt x="519" y="839"/>
                      <a:pt x="526" y="834"/>
                    </a:cubicBezTo>
                    <a:cubicBezTo>
                      <a:pt x="533" y="828"/>
                      <a:pt x="543" y="821"/>
                      <a:pt x="546" y="812"/>
                    </a:cubicBezTo>
                    <a:cubicBezTo>
                      <a:pt x="528" y="821"/>
                      <a:pt x="513" y="833"/>
                      <a:pt x="503" y="848"/>
                    </a:cubicBezTo>
                    <a:close/>
                    <a:moveTo>
                      <a:pt x="515" y="932"/>
                    </a:moveTo>
                    <a:lnTo>
                      <a:pt x="515" y="932"/>
                    </a:lnTo>
                    <a:lnTo>
                      <a:pt x="526" y="932"/>
                    </a:lnTo>
                    <a:cubicBezTo>
                      <a:pt x="519" y="911"/>
                      <a:pt x="519" y="883"/>
                      <a:pt x="520" y="863"/>
                    </a:cubicBezTo>
                    <a:lnTo>
                      <a:pt x="515" y="863"/>
                    </a:lnTo>
                    <a:cubicBezTo>
                      <a:pt x="507" y="885"/>
                      <a:pt x="507" y="910"/>
                      <a:pt x="515" y="932"/>
                    </a:cubicBezTo>
                    <a:close/>
                    <a:moveTo>
                      <a:pt x="605" y="933"/>
                    </a:moveTo>
                    <a:lnTo>
                      <a:pt x="605" y="933"/>
                    </a:lnTo>
                    <a:cubicBezTo>
                      <a:pt x="605" y="925"/>
                      <a:pt x="603" y="919"/>
                      <a:pt x="600" y="913"/>
                    </a:cubicBezTo>
                    <a:cubicBezTo>
                      <a:pt x="590" y="910"/>
                      <a:pt x="570" y="910"/>
                      <a:pt x="563" y="916"/>
                    </a:cubicBezTo>
                    <a:cubicBezTo>
                      <a:pt x="563" y="923"/>
                      <a:pt x="569" y="924"/>
                      <a:pt x="569" y="932"/>
                    </a:cubicBezTo>
                    <a:cubicBezTo>
                      <a:pt x="578" y="936"/>
                      <a:pt x="586" y="931"/>
                      <a:pt x="592" y="927"/>
                    </a:cubicBezTo>
                    <a:lnTo>
                      <a:pt x="592" y="933"/>
                    </a:lnTo>
                    <a:cubicBezTo>
                      <a:pt x="598" y="932"/>
                      <a:pt x="601" y="937"/>
                      <a:pt x="605" y="933"/>
                    </a:cubicBezTo>
                    <a:close/>
                    <a:moveTo>
                      <a:pt x="605" y="854"/>
                    </a:moveTo>
                    <a:lnTo>
                      <a:pt x="605" y="854"/>
                    </a:lnTo>
                    <a:lnTo>
                      <a:pt x="590" y="854"/>
                    </a:lnTo>
                    <a:cubicBezTo>
                      <a:pt x="588" y="850"/>
                      <a:pt x="589" y="843"/>
                      <a:pt x="583" y="844"/>
                    </a:cubicBezTo>
                    <a:cubicBezTo>
                      <a:pt x="583" y="856"/>
                      <a:pt x="579" y="866"/>
                      <a:pt x="590" y="868"/>
                    </a:cubicBezTo>
                    <a:cubicBezTo>
                      <a:pt x="597" y="865"/>
                      <a:pt x="602" y="860"/>
                      <a:pt x="605" y="854"/>
                    </a:cubicBezTo>
                    <a:close/>
                    <a:moveTo>
                      <a:pt x="645" y="812"/>
                    </a:moveTo>
                    <a:lnTo>
                      <a:pt x="645" y="812"/>
                    </a:lnTo>
                    <a:cubicBezTo>
                      <a:pt x="618" y="810"/>
                      <a:pt x="580" y="810"/>
                      <a:pt x="553" y="812"/>
                    </a:cubicBezTo>
                    <a:cubicBezTo>
                      <a:pt x="553" y="814"/>
                      <a:pt x="554" y="815"/>
                      <a:pt x="554" y="816"/>
                    </a:cubicBezTo>
                    <a:cubicBezTo>
                      <a:pt x="578" y="812"/>
                      <a:pt x="620" y="819"/>
                      <a:pt x="645" y="812"/>
                    </a:cubicBezTo>
                    <a:close/>
                    <a:moveTo>
                      <a:pt x="556" y="858"/>
                    </a:moveTo>
                    <a:lnTo>
                      <a:pt x="556" y="858"/>
                    </a:lnTo>
                    <a:lnTo>
                      <a:pt x="551" y="858"/>
                    </a:lnTo>
                    <a:cubicBezTo>
                      <a:pt x="550" y="868"/>
                      <a:pt x="553" y="873"/>
                      <a:pt x="560" y="874"/>
                    </a:cubicBezTo>
                    <a:cubicBezTo>
                      <a:pt x="560" y="867"/>
                      <a:pt x="558" y="863"/>
                      <a:pt x="556" y="858"/>
                    </a:cubicBezTo>
                    <a:close/>
                    <a:moveTo>
                      <a:pt x="530" y="835"/>
                    </a:moveTo>
                    <a:lnTo>
                      <a:pt x="530" y="835"/>
                    </a:lnTo>
                    <a:cubicBezTo>
                      <a:pt x="536" y="840"/>
                      <a:pt x="533" y="847"/>
                      <a:pt x="530" y="852"/>
                    </a:cubicBezTo>
                    <a:cubicBezTo>
                      <a:pt x="541" y="852"/>
                      <a:pt x="538" y="867"/>
                      <a:pt x="550" y="867"/>
                    </a:cubicBezTo>
                    <a:cubicBezTo>
                      <a:pt x="548" y="858"/>
                      <a:pt x="553" y="856"/>
                      <a:pt x="554" y="851"/>
                    </a:cubicBezTo>
                    <a:cubicBezTo>
                      <a:pt x="546" y="851"/>
                      <a:pt x="552" y="845"/>
                      <a:pt x="554" y="842"/>
                    </a:cubicBezTo>
                    <a:cubicBezTo>
                      <a:pt x="548" y="838"/>
                      <a:pt x="546" y="829"/>
                      <a:pt x="538" y="827"/>
                    </a:cubicBezTo>
                    <a:cubicBezTo>
                      <a:pt x="534" y="828"/>
                      <a:pt x="531" y="831"/>
                      <a:pt x="530" y="835"/>
                    </a:cubicBezTo>
                    <a:close/>
                    <a:moveTo>
                      <a:pt x="526" y="854"/>
                    </a:moveTo>
                    <a:lnTo>
                      <a:pt x="526" y="854"/>
                    </a:lnTo>
                    <a:lnTo>
                      <a:pt x="517" y="854"/>
                    </a:lnTo>
                    <a:lnTo>
                      <a:pt x="517" y="857"/>
                    </a:lnTo>
                    <a:cubicBezTo>
                      <a:pt x="520" y="856"/>
                      <a:pt x="527" y="859"/>
                      <a:pt x="526" y="854"/>
                    </a:cubicBezTo>
                    <a:close/>
                    <a:moveTo>
                      <a:pt x="528" y="850"/>
                    </a:moveTo>
                    <a:lnTo>
                      <a:pt x="528" y="850"/>
                    </a:lnTo>
                    <a:cubicBezTo>
                      <a:pt x="530" y="844"/>
                      <a:pt x="532" y="843"/>
                      <a:pt x="530" y="837"/>
                    </a:cubicBezTo>
                    <a:cubicBezTo>
                      <a:pt x="520" y="837"/>
                      <a:pt x="513" y="847"/>
                      <a:pt x="513" y="852"/>
                    </a:cubicBezTo>
                    <a:cubicBezTo>
                      <a:pt x="516" y="855"/>
                      <a:pt x="523" y="850"/>
                      <a:pt x="528" y="850"/>
                    </a:cubicBezTo>
                    <a:close/>
                    <a:moveTo>
                      <a:pt x="622" y="851"/>
                    </a:moveTo>
                    <a:lnTo>
                      <a:pt x="622" y="851"/>
                    </a:lnTo>
                    <a:cubicBezTo>
                      <a:pt x="625" y="846"/>
                      <a:pt x="623" y="836"/>
                      <a:pt x="632" y="837"/>
                    </a:cubicBezTo>
                    <a:cubicBezTo>
                      <a:pt x="631" y="843"/>
                      <a:pt x="634" y="845"/>
                      <a:pt x="633" y="851"/>
                    </a:cubicBezTo>
                    <a:cubicBezTo>
                      <a:pt x="637" y="852"/>
                      <a:pt x="642" y="854"/>
                      <a:pt x="645" y="851"/>
                    </a:cubicBezTo>
                    <a:cubicBezTo>
                      <a:pt x="645" y="843"/>
                      <a:pt x="642" y="838"/>
                      <a:pt x="641" y="831"/>
                    </a:cubicBezTo>
                    <a:cubicBezTo>
                      <a:pt x="611" y="827"/>
                      <a:pt x="586" y="831"/>
                      <a:pt x="553" y="832"/>
                    </a:cubicBezTo>
                    <a:cubicBezTo>
                      <a:pt x="555" y="840"/>
                      <a:pt x="561" y="843"/>
                      <a:pt x="560" y="854"/>
                    </a:cubicBezTo>
                    <a:lnTo>
                      <a:pt x="579" y="854"/>
                    </a:lnTo>
                    <a:cubicBezTo>
                      <a:pt x="582" y="851"/>
                      <a:pt x="579" y="842"/>
                      <a:pt x="583" y="841"/>
                    </a:cubicBezTo>
                    <a:cubicBezTo>
                      <a:pt x="591" y="840"/>
                      <a:pt x="587" y="849"/>
                      <a:pt x="593" y="850"/>
                    </a:cubicBezTo>
                    <a:cubicBezTo>
                      <a:pt x="600" y="853"/>
                      <a:pt x="613" y="850"/>
                      <a:pt x="622" y="851"/>
                    </a:cubicBezTo>
                    <a:close/>
                    <a:moveTo>
                      <a:pt x="684" y="847"/>
                    </a:moveTo>
                    <a:lnTo>
                      <a:pt x="684" y="847"/>
                    </a:lnTo>
                    <a:cubicBezTo>
                      <a:pt x="689" y="834"/>
                      <a:pt x="688" y="822"/>
                      <a:pt x="681" y="812"/>
                    </a:cubicBezTo>
                    <a:cubicBezTo>
                      <a:pt x="652" y="800"/>
                      <a:pt x="637" y="830"/>
                      <a:pt x="652" y="850"/>
                    </a:cubicBezTo>
                    <a:cubicBezTo>
                      <a:pt x="661" y="847"/>
                      <a:pt x="675" y="850"/>
                      <a:pt x="684" y="847"/>
                    </a:cubicBezTo>
                    <a:close/>
                    <a:moveTo>
                      <a:pt x="682" y="841"/>
                    </a:moveTo>
                    <a:lnTo>
                      <a:pt x="682" y="841"/>
                    </a:lnTo>
                    <a:cubicBezTo>
                      <a:pt x="679" y="840"/>
                      <a:pt x="681" y="832"/>
                      <a:pt x="682" y="831"/>
                    </a:cubicBezTo>
                    <a:cubicBezTo>
                      <a:pt x="687" y="833"/>
                      <a:pt x="684" y="838"/>
                      <a:pt x="682" y="841"/>
                    </a:cubicBezTo>
                    <a:close/>
                    <a:moveTo>
                      <a:pt x="698" y="936"/>
                    </a:moveTo>
                    <a:lnTo>
                      <a:pt x="698" y="936"/>
                    </a:lnTo>
                    <a:cubicBezTo>
                      <a:pt x="702" y="930"/>
                      <a:pt x="697" y="915"/>
                      <a:pt x="697" y="901"/>
                    </a:cubicBezTo>
                    <a:cubicBezTo>
                      <a:pt x="696" y="885"/>
                      <a:pt x="699" y="869"/>
                      <a:pt x="688" y="865"/>
                    </a:cubicBezTo>
                    <a:cubicBezTo>
                      <a:pt x="688" y="867"/>
                      <a:pt x="686" y="867"/>
                      <a:pt x="687" y="870"/>
                    </a:cubicBezTo>
                    <a:cubicBezTo>
                      <a:pt x="687" y="874"/>
                      <a:pt x="686" y="879"/>
                      <a:pt x="687" y="884"/>
                    </a:cubicBezTo>
                    <a:cubicBezTo>
                      <a:pt x="688" y="901"/>
                      <a:pt x="688" y="929"/>
                      <a:pt x="698" y="936"/>
                    </a:cubicBezTo>
                    <a:close/>
                    <a:moveTo>
                      <a:pt x="698" y="874"/>
                    </a:moveTo>
                    <a:lnTo>
                      <a:pt x="698" y="874"/>
                    </a:lnTo>
                    <a:cubicBezTo>
                      <a:pt x="700" y="869"/>
                      <a:pt x="702" y="866"/>
                      <a:pt x="703" y="860"/>
                    </a:cubicBezTo>
                    <a:lnTo>
                      <a:pt x="695" y="860"/>
                    </a:lnTo>
                    <a:cubicBezTo>
                      <a:pt x="693" y="864"/>
                      <a:pt x="695" y="871"/>
                      <a:pt x="698" y="874"/>
                    </a:cubicBezTo>
                    <a:close/>
                    <a:moveTo>
                      <a:pt x="772" y="815"/>
                    </a:moveTo>
                    <a:lnTo>
                      <a:pt x="772" y="815"/>
                    </a:lnTo>
                    <a:cubicBezTo>
                      <a:pt x="764" y="807"/>
                      <a:pt x="748" y="811"/>
                      <a:pt x="734" y="811"/>
                    </a:cubicBezTo>
                    <a:lnTo>
                      <a:pt x="690" y="811"/>
                    </a:lnTo>
                    <a:cubicBezTo>
                      <a:pt x="690" y="816"/>
                      <a:pt x="691" y="814"/>
                      <a:pt x="694" y="815"/>
                    </a:cubicBezTo>
                    <a:cubicBezTo>
                      <a:pt x="716" y="820"/>
                      <a:pt x="751" y="812"/>
                      <a:pt x="772" y="815"/>
                    </a:cubicBezTo>
                    <a:close/>
                    <a:moveTo>
                      <a:pt x="812" y="868"/>
                    </a:moveTo>
                    <a:lnTo>
                      <a:pt x="812" y="868"/>
                    </a:lnTo>
                    <a:lnTo>
                      <a:pt x="809" y="868"/>
                    </a:lnTo>
                    <a:cubicBezTo>
                      <a:pt x="814" y="890"/>
                      <a:pt x="808" y="915"/>
                      <a:pt x="809" y="935"/>
                    </a:cubicBezTo>
                    <a:cubicBezTo>
                      <a:pt x="829" y="933"/>
                      <a:pt x="825" y="872"/>
                      <a:pt x="812" y="868"/>
                    </a:cubicBezTo>
                    <a:close/>
                    <a:moveTo>
                      <a:pt x="826" y="881"/>
                    </a:moveTo>
                    <a:lnTo>
                      <a:pt x="826" y="881"/>
                    </a:lnTo>
                    <a:cubicBezTo>
                      <a:pt x="827" y="876"/>
                      <a:pt x="825" y="873"/>
                      <a:pt x="822" y="871"/>
                    </a:cubicBezTo>
                    <a:cubicBezTo>
                      <a:pt x="824" y="874"/>
                      <a:pt x="822" y="881"/>
                      <a:pt x="826" y="881"/>
                    </a:cubicBezTo>
                    <a:close/>
                    <a:moveTo>
                      <a:pt x="776" y="812"/>
                    </a:moveTo>
                    <a:lnTo>
                      <a:pt x="776" y="812"/>
                    </a:lnTo>
                    <a:cubicBezTo>
                      <a:pt x="790" y="829"/>
                      <a:pt x="809" y="840"/>
                      <a:pt x="826" y="852"/>
                    </a:cubicBezTo>
                    <a:cubicBezTo>
                      <a:pt x="816" y="832"/>
                      <a:pt x="797" y="822"/>
                      <a:pt x="776" y="812"/>
                    </a:cubicBezTo>
                    <a:close/>
                    <a:moveTo>
                      <a:pt x="798" y="851"/>
                    </a:moveTo>
                    <a:lnTo>
                      <a:pt x="798" y="851"/>
                    </a:lnTo>
                    <a:cubicBezTo>
                      <a:pt x="803" y="852"/>
                      <a:pt x="810" y="857"/>
                      <a:pt x="816" y="852"/>
                    </a:cubicBezTo>
                    <a:cubicBezTo>
                      <a:pt x="815" y="840"/>
                      <a:pt x="792" y="832"/>
                      <a:pt x="798" y="851"/>
                    </a:cubicBezTo>
                    <a:close/>
                    <a:moveTo>
                      <a:pt x="774" y="863"/>
                    </a:moveTo>
                    <a:lnTo>
                      <a:pt x="774" y="863"/>
                    </a:lnTo>
                    <a:cubicBezTo>
                      <a:pt x="773" y="862"/>
                      <a:pt x="773" y="861"/>
                      <a:pt x="770" y="861"/>
                    </a:cubicBezTo>
                    <a:cubicBezTo>
                      <a:pt x="768" y="863"/>
                      <a:pt x="767" y="867"/>
                      <a:pt x="766" y="870"/>
                    </a:cubicBezTo>
                    <a:cubicBezTo>
                      <a:pt x="768" y="872"/>
                      <a:pt x="775" y="868"/>
                      <a:pt x="774" y="863"/>
                    </a:cubicBezTo>
                    <a:close/>
                    <a:moveTo>
                      <a:pt x="776" y="851"/>
                    </a:moveTo>
                    <a:lnTo>
                      <a:pt x="776" y="851"/>
                    </a:lnTo>
                    <a:cubicBezTo>
                      <a:pt x="776" y="855"/>
                      <a:pt x="771" y="859"/>
                      <a:pt x="776" y="863"/>
                    </a:cubicBezTo>
                    <a:cubicBezTo>
                      <a:pt x="786" y="863"/>
                      <a:pt x="788" y="856"/>
                      <a:pt x="798" y="855"/>
                    </a:cubicBezTo>
                    <a:cubicBezTo>
                      <a:pt x="794" y="848"/>
                      <a:pt x="795" y="843"/>
                      <a:pt x="798" y="835"/>
                    </a:cubicBezTo>
                    <a:cubicBezTo>
                      <a:pt x="795" y="830"/>
                      <a:pt x="790" y="828"/>
                      <a:pt x="783" y="827"/>
                    </a:cubicBezTo>
                    <a:cubicBezTo>
                      <a:pt x="785" y="835"/>
                      <a:pt x="775" y="839"/>
                      <a:pt x="773" y="847"/>
                    </a:cubicBezTo>
                    <a:cubicBezTo>
                      <a:pt x="773" y="849"/>
                      <a:pt x="776" y="849"/>
                      <a:pt x="776" y="851"/>
                    </a:cubicBezTo>
                    <a:close/>
                    <a:moveTo>
                      <a:pt x="783" y="835"/>
                    </a:moveTo>
                    <a:lnTo>
                      <a:pt x="783" y="835"/>
                    </a:lnTo>
                    <a:cubicBezTo>
                      <a:pt x="785" y="836"/>
                      <a:pt x="789" y="836"/>
                      <a:pt x="787" y="841"/>
                    </a:cubicBezTo>
                    <a:lnTo>
                      <a:pt x="782" y="841"/>
                    </a:lnTo>
                    <a:cubicBezTo>
                      <a:pt x="781" y="838"/>
                      <a:pt x="783" y="837"/>
                      <a:pt x="783" y="835"/>
                    </a:cubicBezTo>
                    <a:close/>
                    <a:moveTo>
                      <a:pt x="779" y="935"/>
                    </a:moveTo>
                    <a:lnTo>
                      <a:pt x="779" y="935"/>
                    </a:lnTo>
                    <a:cubicBezTo>
                      <a:pt x="786" y="917"/>
                      <a:pt x="791" y="896"/>
                      <a:pt x="792" y="871"/>
                    </a:cubicBezTo>
                    <a:cubicBezTo>
                      <a:pt x="790" y="867"/>
                      <a:pt x="784" y="870"/>
                      <a:pt x="783" y="868"/>
                    </a:cubicBezTo>
                    <a:cubicBezTo>
                      <a:pt x="791" y="862"/>
                      <a:pt x="807" y="861"/>
                      <a:pt x="819" y="864"/>
                    </a:cubicBezTo>
                    <a:cubicBezTo>
                      <a:pt x="821" y="858"/>
                      <a:pt x="814" y="860"/>
                      <a:pt x="813" y="857"/>
                    </a:cubicBezTo>
                    <a:cubicBezTo>
                      <a:pt x="783" y="854"/>
                      <a:pt x="777" y="876"/>
                      <a:pt x="757" y="884"/>
                    </a:cubicBezTo>
                    <a:cubicBezTo>
                      <a:pt x="754" y="876"/>
                      <a:pt x="740" y="875"/>
                      <a:pt x="737" y="878"/>
                    </a:cubicBezTo>
                    <a:cubicBezTo>
                      <a:pt x="737" y="874"/>
                      <a:pt x="745" y="872"/>
                      <a:pt x="741" y="868"/>
                    </a:cubicBezTo>
                    <a:cubicBezTo>
                      <a:pt x="734" y="865"/>
                      <a:pt x="729" y="872"/>
                      <a:pt x="727" y="878"/>
                    </a:cubicBezTo>
                    <a:cubicBezTo>
                      <a:pt x="734" y="896"/>
                      <a:pt x="761" y="913"/>
                      <a:pt x="776" y="891"/>
                    </a:cubicBezTo>
                    <a:cubicBezTo>
                      <a:pt x="777" y="886"/>
                      <a:pt x="775" y="875"/>
                      <a:pt x="780" y="877"/>
                    </a:cubicBezTo>
                    <a:cubicBezTo>
                      <a:pt x="779" y="900"/>
                      <a:pt x="772" y="917"/>
                      <a:pt x="764" y="933"/>
                    </a:cubicBezTo>
                    <a:cubicBezTo>
                      <a:pt x="768" y="936"/>
                      <a:pt x="774" y="937"/>
                      <a:pt x="779" y="935"/>
                    </a:cubicBezTo>
                    <a:close/>
                    <a:moveTo>
                      <a:pt x="795" y="868"/>
                    </a:moveTo>
                    <a:lnTo>
                      <a:pt x="795" y="868"/>
                    </a:lnTo>
                    <a:cubicBezTo>
                      <a:pt x="799" y="889"/>
                      <a:pt x="788" y="916"/>
                      <a:pt x="787" y="935"/>
                    </a:cubicBezTo>
                    <a:cubicBezTo>
                      <a:pt x="793" y="935"/>
                      <a:pt x="797" y="934"/>
                      <a:pt x="800" y="933"/>
                    </a:cubicBezTo>
                    <a:cubicBezTo>
                      <a:pt x="804" y="917"/>
                      <a:pt x="812" y="884"/>
                      <a:pt x="802" y="868"/>
                    </a:cubicBezTo>
                    <a:cubicBezTo>
                      <a:pt x="801" y="864"/>
                      <a:pt x="798" y="870"/>
                      <a:pt x="795" y="868"/>
                    </a:cubicBezTo>
                    <a:close/>
                    <a:moveTo>
                      <a:pt x="734" y="926"/>
                    </a:moveTo>
                    <a:lnTo>
                      <a:pt x="734" y="926"/>
                    </a:lnTo>
                    <a:cubicBezTo>
                      <a:pt x="743" y="944"/>
                      <a:pt x="767" y="934"/>
                      <a:pt x="766" y="914"/>
                    </a:cubicBezTo>
                    <a:cubicBezTo>
                      <a:pt x="755" y="909"/>
                      <a:pt x="741" y="906"/>
                      <a:pt x="724" y="907"/>
                    </a:cubicBezTo>
                    <a:cubicBezTo>
                      <a:pt x="720" y="916"/>
                      <a:pt x="716" y="924"/>
                      <a:pt x="715" y="935"/>
                    </a:cubicBezTo>
                    <a:cubicBezTo>
                      <a:pt x="719" y="937"/>
                      <a:pt x="727" y="936"/>
                      <a:pt x="733" y="936"/>
                    </a:cubicBezTo>
                    <a:cubicBezTo>
                      <a:pt x="733" y="930"/>
                      <a:pt x="730" y="929"/>
                      <a:pt x="734" y="926"/>
                    </a:cubicBezTo>
                    <a:close/>
                    <a:moveTo>
                      <a:pt x="708" y="935"/>
                    </a:moveTo>
                    <a:lnTo>
                      <a:pt x="708" y="935"/>
                    </a:lnTo>
                    <a:cubicBezTo>
                      <a:pt x="707" y="931"/>
                      <a:pt x="708" y="925"/>
                      <a:pt x="704" y="925"/>
                    </a:cubicBezTo>
                    <a:cubicBezTo>
                      <a:pt x="704" y="929"/>
                      <a:pt x="703" y="935"/>
                      <a:pt x="708" y="935"/>
                    </a:cubicBezTo>
                    <a:close/>
                    <a:moveTo>
                      <a:pt x="726" y="854"/>
                    </a:moveTo>
                    <a:lnTo>
                      <a:pt x="726" y="854"/>
                    </a:lnTo>
                    <a:cubicBezTo>
                      <a:pt x="728" y="850"/>
                      <a:pt x="726" y="843"/>
                      <a:pt x="733" y="844"/>
                    </a:cubicBezTo>
                    <a:cubicBezTo>
                      <a:pt x="736" y="843"/>
                      <a:pt x="737" y="850"/>
                      <a:pt x="734" y="851"/>
                    </a:cubicBezTo>
                    <a:cubicBezTo>
                      <a:pt x="731" y="852"/>
                      <a:pt x="735" y="844"/>
                      <a:pt x="730" y="847"/>
                    </a:cubicBezTo>
                    <a:cubicBezTo>
                      <a:pt x="728" y="850"/>
                      <a:pt x="729" y="856"/>
                      <a:pt x="726" y="858"/>
                    </a:cubicBezTo>
                    <a:cubicBezTo>
                      <a:pt x="720" y="859"/>
                      <a:pt x="720" y="860"/>
                      <a:pt x="713" y="860"/>
                    </a:cubicBezTo>
                    <a:cubicBezTo>
                      <a:pt x="715" y="867"/>
                      <a:pt x="720" y="871"/>
                      <a:pt x="727" y="873"/>
                    </a:cubicBezTo>
                    <a:cubicBezTo>
                      <a:pt x="734" y="871"/>
                      <a:pt x="731" y="859"/>
                      <a:pt x="736" y="855"/>
                    </a:cubicBezTo>
                    <a:cubicBezTo>
                      <a:pt x="744" y="859"/>
                      <a:pt x="756" y="858"/>
                      <a:pt x="767" y="858"/>
                    </a:cubicBezTo>
                    <a:cubicBezTo>
                      <a:pt x="770" y="849"/>
                      <a:pt x="769" y="843"/>
                      <a:pt x="774" y="835"/>
                    </a:cubicBezTo>
                    <a:cubicBezTo>
                      <a:pt x="747" y="835"/>
                      <a:pt x="722" y="831"/>
                      <a:pt x="692" y="832"/>
                    </a:cubicBezTo>
                    <a:cubicBezTo>
                      <a:pt x="691" y="840"/>
                      <a:pt x="688" y="846"/>
                      <a:pt x="687" y="852"/>
                    </a:cubicBezTo>
                    <a:cubicBezTo>
                      <a:pt x="695" y="861"/>
                      <a:pt x="713" y="855"/>
                      <a:pt x="726" y="854"/>
                    </a:cubicBezTo>
                    <a:close/>
                    <a:moveTo>
                      <a:pt x="672" y="867"/>
                    </a:moveTo>
                    <a:lnTo>
                      <a:pt x="672" y="867"/>
                    </a:lnTo>
                    <a:cubicBezTo>
                      <a:pt x="673" y="887"/>
                      <a:pt x="665" y="932"/>
                      <a:pt x="682" y="936"/>
                    </a:cubicBezTo>
                    <a:cubicBezTo>
                      <a:pt x="687" y="919"/>
                      <a:pt x="684" y="885"/>
                      <a:pt x="682" y="864"/>
                    </a:cubicBezTo>
                    <a:cubicBezTo>
                      <a:pt x="679" y="865"/>
                      <a:pt x="679" y="861"/>
                      <a:pt x="675" y="863"/>
                    </a:cubicBezTo>
                    <a:cubicBezTo>
                      <a:pt x="675" y="865"/>
                      <a:pt x="673" y="865"/>
                      <a:pt x="672" y="867"/>
                    </a:cubicBezTo>
                    <a:close/>
                    <a:moveTo>
                      <a:pt x="651" y="858"/>
                    </a:moveTo>
                    <a:lnTo>
                      <a:pt x="651" y="858"/>
                    </a:lnTo>
                    <a:cubicBezTo>
                      <a:pt x="662" y="857"/>
                      <a:pt x="674" y="856"/>
                      <a:pt x="685" y="858"/>
                    </a:cubicBezTo>
                    <a:cubicBezTo>
                      <a:pt x="682" y="848"/>
                      <a:pt x="654" y="848"/>
                      <a:pt x="651" y="858"/>
                    </a:cubicBezTo>
                    <a:close/>
                    <a:moveTo>
                      <a:pt x="668" y="935"/>
                    </a:moveTo>
                    <a:lnTo>
                      <a:pt x="668" y="935"/>
                    </a:lnTo>
                    <a:cubicBezTo>
                      <a:pt x="666" y="906"/>
                      <a:pt x="670" y="888"/>
                      <a:pt x="667" y="861"/>
                    </a:cubicBezTo>
                    <a:lnTo>
                      <a:pt x="662" y="861"/>
                    </a:lnTo>
                    <a:cubicBezTo>
                      <a:pt x="652" y="877"/>
                      <a:pt x="653" y="914"/>
                      <a:pt x="658" y="935"/>
                    </a:cubicBezTo>
                    <a:lnTo>
                      <a:pt x="668" y="935"/>
                    </a:lnTo>
                    <a:close/>
                    <a:moveTo>
                      <a:pt x="651" y="935"/>
                    </a:moveTo>
                    <a:lnTo>
                      <a:pt x="651" y="935"/>
                    </a:lnTo>
                    <a:cubicBezTo>
                      <a:pt x="650" y="906"/>
                      <a:pt x="655" y="890"/>
                      <a:pt x="654" y="864"/>
                    </a:cubicBezTo>
                    <a:cubicBezTo>
                      <a:pt x="635" y="873"/>
                      <a:pt x="641" y="916"/>
                      <a:pt x="641" y="935"/>
                    </a:cubicBezTo>
                    <a:lnTo>
                      <a:pt x="651" y="935"/>
                    </a:lnTo>
                    <a:close/>
                    <a:moveTo>
                      <a:pt x="613" y="854"/>
                    </a:moveTo>
                    <a:lnTo>
                      <a:pt x="613" y="854"/>
                    </a:lnTo>
                    <a:cubicBezTo>
                      <a:pt x="621" y="868"/>
                      <a:pt x="629" y="883"/>
                      <a:pt x="636" y="899"/>
                    </a:cubicBezTo>
                    <a:cubicBezTo>
                      <a:pt x="638" y="888"/>
                      <a:pt x="640" y="877"/>
                      <a:pt x="641" y="865"/>
                    </a:cubicBezTo>
                    <a:cubicBezTo>
                      <a:pt x="637" y="862"/>
                      <a:pt x="633" y="863"/>
                      <a:pt x="628" y="864"/>
                    </a:cubicBezTo>
                    <a:cubicBezTo>
                      <a:pt x="633" y="860"/>
                      <a:pt x="634" y="845"/>
                      <a:pt x="628" y="842"/>
                    </a:cubicBezTo>
                    <a:cubicBezTo>
                      <a:pt x="627" y="851"/>
                      <a:pt x="624" y="856"/>
                      <a:pt x="613" y="854"/>
                    </a:cubicBezTo>
                    <a:close/>
                    <a:moveTo>
                      <a:pt x="633" y="935"/>
                    </a:moveTo>
                    <a:lnTo>
                      <a:pt x="633" y="935"/>
                    </a:lnTo>
                    <a:cubicBezTo>
                      <a:pt x="632" y="926"/>
                      <a:pt x="635" y="922"/>
                      <a:pt x="635" y="914"/>
                    </a:cubicBezTo>
                    <a:cubicBezTo>
                      <a:pt x="622" y="908"/>
                      <a:pt x="616" y="922"/>
                      <a:pt x="616" y="933"/>
                    </a:cubicBezTo>
                    <a:cubicBezTo>
                      <a:pt x="620" y="936"/>
                      <a:pt x="628" y="934"/>
                      <a:pt x="633" y="935"/>
                    </a:cubicBezTo>
                    <a:close/>
                    <a:moveTo>
                      <a:pt x="541" y="899"/>
                    </a:moveTo>
                    <a:lnTo>
                      <a:pt x="541" y="899"/>
                    </a:lnTo>
                    <a:cubicBezTo>
                      <a:pt x="541" y="909"/>
                      <a:pt x="545" y="925"/>
                      <a:pt x="550" y="933"/>
                    </a:cubicBezTo>
                    <a:lnTo>
                      <a:pt x="560" y="933"/>
                    </a:lnTo>
                    <a:cubicBezTo>
                      <a:pt x="555" y="921"/>
                      <a:pt x="555" y="903"/>
                      <a:pt x="541" y="899"/>
                    </a:cubicBezTo>
                    <a:close/>
                    <a:moveTo>
                      <a:pt x="543" y="932"/>
                    </a:moveTo>
                    <a:lnTo>
                      <a:pt x="543" y="932"/>
                    </a:lnTo>
                    <a:cubicBezTo>
                      <a:pt x="540" y="918"/>
                      <a:pt x="531" y="903"/>
                      <a:pt x="536" y="887"/>
                    </a:cubicBezTo>
                    <a:cubicBezTo>
                      <a:pt x="547" y="891"/>
                      <a:pt x="553" y="901"/>
                      <a:pt x="567" y="903"/>
                    </a:cubicBezTo>
                    <a:cubicBezTo>
                      <a:pt x="576" y="895"/>
                      <a:pt x="584" y="885"/>
                      <a:pt x="589" y="873"/>
                    </a:cubicBezTo>
                    <a:cubicBezTo>
                      <a:pt x="586" y="868"/>
                      <a:pt x="579" y="865"/>
                      <a:pt x="573" y="868"/>
                    </a:cubicBezTo>
                    <a:cubicBezTo>
                      <a:pt x="571" y="875"/>
                      <a:pt x="582" y="874"/>
                      <a:pt x="579" y="877"/>
                    </a:cubicBezTo>
                    <a:cubicBezTo>
                      <a:pt x="571" y="871"/>
                      <a:pt x="567" y="879"/>
                      <a:pt x="560" y="881"/>
                    </a:cubicBezTo>
                    <a:cubicBezTo>
                      <a:pt x="547" y="877"/>
                      <a:pt x="545" y="863"/>
                      <a:pt x="528" y="863"/>
                    </a:cubicBezTo>
                    <a:cubicBezTo>
                      <a:pt x="519" y="881"/>
                      <a:pt x="526" y="913"/>
                      <a:pt x="530" y="932"/>
                    </a:cubicBezTo>
                    <a:cubicBezTo>
                      <a:pt x="536" y="930"/>
                      <a:pt x="540" y="935"/>
                      <a:pt x="543" y="932"/>
                    </a:cubicBezTo>
                    <a:close/>
                    <a:moveTo>
                      <a:pt x="828" y="792"/>
                    </a:moveTo>
                    <a:lnTo>
                      <a:pt x="828" y="792"/>
                    </a:lnTo>
                    <a:cubicBezTo>
                      <a:pt x="728" y="787"/>
                      <a:pt x="600" y="788"/>
                      <a:pt x="504" y="791"/>
                    </a:cubicBezTo>
                    <a:cubicBezTo>
                      <a:pt x="501" y="792"/>
                      <a:pt x="503" y="800"/>
                      <a:pt x="503" y="803"/>
                    </a:cubicBezTo>
                    <a:cubicBezTo>
                      <a:pt x="590" y="807"/>
                      <a:pt x="712" y="805"/>
                      <a:pt x="792" y="805"/>
                    </a:cubicBezTo>
                    <a:cubicBezTo>
                      <a:pt x="803" y="805"/>
                      <a:pt x="836" y="815"/>
                      <a:pt x="828" y="792"/>
                    </a:cubicBezTo>
                    <a:close/>
                    <a:moveTo>
                      <a:pt x="828" y="729"/>
                    </a:moveTo>
                    <a:lnTo>
                      <a:pt x="828" y="729"/>
                    </a:lnTo>
                    <a:cubicBezTo>
                      <a:pt x="810" y="728"/>
                      <a:pt x="795" y="723"/>
                      <a:pt x="783" y="729"/>
                    </a:cubicBezTo>
                    <a:cubicBezTo>
                      <a:pt x="783" y="750"/>
                      <a:pt x="781" y="772"/>
                      <a:pt x="792" y="782"/>
                    </a:cubicBezTo>
                    <a:cubicBezTo>
                      <a:pt x="827" y="793"/>
                      <a:pt x="830" y="756"/>
                      <a:pt x="828" y="729"/>
                    </a:cubicBezTo>
                    <a:close/>
                    <a:moveTo>
                      <a:pt x="808" y="757"/>
                    </a:moveTo>
                    <a:lnTo>
                      <a:pt x="808" y="757"/>
                    </a:lnTo>
                    <a:cubicBezTo>
                      <a:pt x="807" y="756"/>
                      <a:pt x="806" y="755"/>
                      <a:pt x="806" y="753"/>
                    </a:cubicBezTo>
                    <a:cubicBezTo>
                      <a:pt x="808" y="751"/>
                      <a:pt x="811" y="751"/>
                      <a:pt x="815" y="752"/>
                    </a:cubicBezTo>
                    <a:cubicBezTo>
                      <a:pt x="815" y="756"/>
                      <a:pt x="812" y="758"/>
                      <a:pt x="808" y="757"/>
                    </a:cubicBezTo>
                    <a:close/>
                    <a:moveTo>
                      <a:pt x="806" y="775"/>
                    </a:moveTo>
                    <a:lnTo>
                      <a:pt x="806" y="775"/>
                    </a:lnTo>
                    <a:cubicBezTo>
                      <a:pt x="800" y="774"/>
                      <a:pt x="802" y="774"/>
                      <a:pt x="796" y="775"/>
                    </a:cubicBezTo>
                    <a:cubicBezTo>
                      <a:pt x="794" y="770"/>
                      <a:pt x="808" y="770"/>
                      <a:pt x="806" y="775"/>
                    </a:cubicBezTo>
                    <a:close/>
                    <a:moveTo>
                      <a:pt x="802" y="766"/>
                    </a:moveTo>
                    <a:lnTo>
                      <a:pt x="802" y="766"/>
                    </a:lnTo>
                    <a:cubicBezTo>
                      <a:pt x="792" y="777"/>
                      <a:pt x="797" y="750"/>
                      <a:pt x="786" y="753"/>
                    </a:cubicBezTo>
                    <a:cubicBezTo>
                      <a:pt x="786" y="749"/>
                      <a:pt x="791" y="751"/>
                      <a:pt x="793" y="749"/>
                    </a:cubicBezTo>
                    <a:cubicBezTo>
                      <a:pt x="794" y="744"/>
                      <a:pt x="785" y="749"/>
                      <a:pt x="786" y="743"/>
                    </a:cubicBezTo>
                    <a:cubicBezTo>
                      <a:pt x="790" y="743"/>
                      <a:pt x="794" y="742"/>
                      <a:pt x="796" y="744"/>
                    </a:cubicBezTo>
                    <a:cubicBezTo>
                      <a:pt x="799" y="753"/>
                      <a:pt x="791" y="765"/>
                      <a:pt x="802" y="766"/>
                    </a:cubicBezTo>
                    <a:close/>
                    <a:moveTo>
                      <a:pt x="818" y="747"/>
                    </a:moveTo>
                    <a:lnTo>
                      <a:pt x="818" y="747"/>
                    </a:lnTo>
                    <a:cubicBezTo>
                      <a:pt x="812" y="747"/>
                      <a:pt x="808" y="748"/>
                      <a:pt x="805" y="749"/>
                    </a:cubicBezTo>
                    <a:cubicBezTo>
                      <a:pt x="804" y="742"/>
                      <a:pt x="817" y="741"/>
                      <a:pt x="818" y="747"/>
                    </a:cubicBezTo>
                    <a:close/>
                    <a:moveTo>
                      <a:pt x="767" y="782"/>
                    </a:moveTo>
                    <a:lnTo>
                      <a:pt x="767" y="782"/>
                    </a:lnTo>
                    <a:cubicBezTo>
                      <a:pt x="774" y="774"/>
                      <a:pt x="767" y="749"/>
                      <a:pt x="770" y="742"/>
                    </a:cubicBezTo>
                    <a:cubicBezTo>
                      <a:pt x="774" y="753"/>
                      <a:pt x="770" y="773"/>
                      <a:pt x="776" y="782"/>
                    </a:cubicBezTo>
                    <a:cubicBezTo>
                      <a:pt x="776" y="762"/>
                      <a:pt x="774" y="744"/>
                      <a:pt x="774" y="729"/>
                    </a:cubicBezTo>
                    <a:cubicBezTo>
                      <a:pt x="768" y="727"/>
                      <a:pt x="774" y="738"/>
                      <a:pt x="769" y="737"/>
                    </a:cubicBezTo>
                    <a:cubicBezTo>
                      <a:pt x="768" y="734"/>
                      <a:pt x="771" y="727"/>
                      <a:pt x="766" y="729"/>
                    </a:cubicBezTo>
                    <a:cubicBezTo>
                      <a:pt x="765" y="750"/>
                      <a:pt x="768" y="760"/>
                      <a:pt x="767" y="782"/>
                    </a:cubicBezTo>
                    <a:close/>
                    <a:moveTo>
                      <a:pt x="763" y="661"/>
                    </a:moveTo>
                    <a:lnTo>
                      <a:pt x="763" y="661"/>
                    </a:lnTo>
                    <a:cubicBezTo>
                      <a:pt x="719" y="620"/>
                      <a:pt x="689" y="698"/>
                      <a:pt x="654" y="698"/>
                    </a:cubicBezTo>
                    <a:cubicBezTo>
                      <a:pt x="642" y="698"/>
                      <a:pt x="630" y="686"/>
                      <a:pt x="626" y="680"/>
                    </a:cubicBezTo>
                    <a:cubicBezTo>
                      <a:pt x="640" y="690"/>
                      <a:pt x="663" y="693"/>
                      <a:pt x="675" y="680"/>
                    </a:cubicBezTo>
                    <a:cubicBezTo>
                      <a:pt x="667" y="679"/>
                      <a:pt x="649" y="686"/>
                      <a:pt x="646" y="677"/>
                    </a:cubicBezTo>
                    <a:cubicBezTo>
                      <a:pt x="659" y="677"/>
                      <a:pt x="669" y="674"/>
                      <a:pt x="675" y="668"/>
                    </a:cubicBezTo>
                    <a:cubicBezTo>
                      <a:pt x="669" y="666"/>
                      <a:pt x="664" y="670"/>
                      <a:pt x="659" y="671"/>
                    </a:cubicBezTo>
                    <a:cubicBezTo>
                      <a:pt x="619" y="675"/>
                      <a:pt x="596" y="631"/>
                      <a:pt x="560" y="652"/>
                    </a:cubicBezTo>
                    <a:cubicBezTo>
                      <a:pt x="559" y="644"/>
                      <a:pt x="563" y="619"/>
                      <a:pt x="553" y="615"/>
                    </a:cubicBezTo>
                    <a:cubicBezTo>
                      <a:pt x="550" y="627"/>
                      <a:pt x="552" y="647"/>
                      <a:pt x="560" y="654"/>
                    </a:cubicBezTo>
                    <a:cubicBezTo>
                      <a:pt x="545" y="680"/>
                      <a:pt x="569" y="711"/>
                      <a:pt x="577" y="734"/>
                    </a:cubicBezTo>
                    <a:cubicBezTo>
                      <a:pt x="580" y="742"/>
                      <a:pt x="578" y="750"/>
                      <a:pt x="586" y="752"/>
                    </a:cubicBezTo>
                    <a:cubicBezTo>
                      <a:pt x="590" y="753"/>
                      <a:pt x="585" y="745"/>
                      <a:pt x="589" y="746"/>
                    </a:cubicBezTo>
                    <a:cubicBezTo>
                      <a:pt x="595" y="763"/>
                      <a:pt x="581" y="771"/>
                      <a:pt x="577" y="783"/>
                    </a:cubicBezTo>
                    <a:lnTo>
                      <a:pt x="593" y="783"/>
                    </a:lnTo>
                    <a:cubicBezTo>
                      <a:pt x="600" y="777"/>
                      <a:pt x="601" y="765"/>
                      <a:pt x="603" y="754"/>
                    </a:cubicBezTo>
                    <a:cubicBezTo>
                      <a:pt x="610" y="762"/>
                      <a:pt x="603" y="772"/>
                      <a:pt x="603" y="782"/>
                    </a:cubicBezTo>
                    <a:cubicBezTo>
                      <a:pt x="607" y="784"/>
                      <a:pt x="611" y="784"/>
                      <a:pt x="615" y="782"/>
                    </a:cubicBezTo>
                    <a:cubicBezTo>
                      <a:pt x="617" y="774"/>
                      <a:pt x="613" y="771"/>
                      <a:pt x="616" y="765"/>
                    </a:cubicBezTo>
                    <a:cubicBezTo>
                      <a:pt x="619" y="772"/>
                      <a:pt x="616" y="784"/>
                      <a:pt x="628" y="782"/>
                    </a:cubicBezTo>
                    <a:cubicBezTo>
                      <a:pt x="623" y="747"/>
                      <a:pt x="602" y="722"/>
                      <a:pt x="595" y="695"/>
                    </a:cubicBezTo>
                    <a:cubicBezTo>
                      <a:pt x="611" y="723"/>
                      <a:pt x="627" y="752"/>
                      <a:pt x="641" y="782"/>
                    </a:cubicBezTo>
                    <a:cubicBezTo>
                      <a:pt x="651" y="783"/>
                      <a:pt x="657" y="784"/>
                      <a:pt x="668" y="782"/>
                    </a:cubicBezTo>
                    <a:cubicBezTo>
                      <a:pt x="689" y="754"/>
                      <a:pt x="706" y="722"/>
                      <a:pt x="724" y="691"/>
                    </a:cubicBezTo>
                    <a:cubicBezTo>
                      <a:pt x="711" y="724"/>
                      <a:pt x="693" y="752"/>
                      <a:pt x="677" y="782"/>
                    </a:cubicBezTo>
                    <a:cubicBezTo>
                      <a:pt x="686" y="781"/>
                      <a:pt x="692" y="783"/>
                      <a:pt x="698" y="782"/>
                    </a:cubicBezTo>
                    <a:cubicBezTo>
                      <a:pt x="705" y="750"/>
                      <a:pt x="721" y="728"/>
                      <a:pt x="734" y="703"/>
                    </a:cubicBezTo>
                    <a:cubicBezTo>
                      <a:pt x="730" y="730"/>
                      <a:pt x="704" y="756"/>
                      <a:pt x="710" y="782"/>
                    </a:cubicBezTo>
                    <a:cubicBezTo>
                      <a:pt x="717" y="778"/>
                      <a:pt x="711" y="762"/>
                      <a:pt x="718" y="759"/>
                    </a:cubicBezTo>
                    <a:cubicBezTo>
                      <a:pt x="719" y="767"/>
                      <a:pt x="717" y="778"/>
                      <a:pt x="720" y="783"/>
                    </a:cubicBezTo>
                    <a:lnTo>
                      <a:pt x="727" y="783"/>
                    </a:lnTo>
                    <a:cubicBezTo>
                      <a:pt x="730" y="777"/>
                      <a:pt x="724" y="762"/>
                      <a:pt x="728" y="754"/>
                    </a:cubicBezTo>
                    <a:cubicBezTo>
                      <a:pt x="730" y="764"/>
                      <a:pt x="732" y="775"/>
                      <a:pt x="737" y="782"/>
                    </a:cubicBezTo>
                    <a:cubicBezTo>
                      <a:pt x="741" y="781"/>
                      <a:pt x="748" y="784"/>
                      <a:pt x="750" y="780"/>
                    </a:cubicBezTo>
                    <a:cubicBezTo>
                      <a:pt x="727" y="752"/>
                      <a:pt x="782" y="701"/>
                      <a:pt x="763" y="661"/>
                    </a:cubicBezTo>
                    <a:close/>
                    <a:moveTo>
                      <a:pt x="605" y="695"/>
                    </a:moveTo>
                    <a:lnTo>
                      <a:pt x="605" y="695"/>
                    </a:lnTo>
                    <a:cubicBezTo>
                      <a:pt x="624" y="716"/>
                      <a:pt x="635" y="745"/>
                      <a:pt x="656" y="763"/>
                    </a:cubicBezTo>
                    <a:cubicBezTo>
                      <a:pt x="665" y="760"/>
                      <a:pt x="667" y="752"/>
                      <a:pt x="675" y="749"/>
                    </a:cubicBezTo>
                    <a:cubicBezTo>
                      <a:pt x="671" y="759"/>
                      <a:pt x="665" y="768"/>
                      <a:pt x="655" y="772"/>
                    </a:cubicBezTo>
                    <a:cubicBezTo>
                      <a:pt x="632" y="753"/>
                      <a:pt x="620" y="722"/>
                      <a:pt x="605" y="695"/>
                    </a:cubicBezTo>
                    <a:close/>
                    <a:moveTo>
                      <a:pt x="684" y="701"/>
                    </a:moveTo>
                    <a:lnTo>
                      <a:pt x="684" y="701"/>
                    </a:lnTo>
                    <a:cubicBezTo>
                      <a:pt x="680" y="709"/>
                      <a:pt x="671" y="728"/>
                      <a:pt x="659" y="730"/>
                    </a:cubicBezTo>
                    <a:cubicBezTo>
                      <a:pt x="638" y="733"/>
                      <a:pt x="622" y="700"/>
                      <a:pt x="610" y="687"/>
                    </a:cubicBezTo>
                    <a:cubicBezTo>
                      <a:pt x="626" y="699"/>
                      <a:pt x="638" y="715"/>
                      <a:pt x="656" y="724"/>
                    </a:cubicBezTo>
                    <a:cubicBezTo>
                      <a:pt x="667" y="718"/>
                      <a:pt x="674" y="708"/>
                      <a:pt x="684" y="701"/>
                    </a:cubicBezTo>
                    <a:close/>
                    <a:moveTo>
                      <a:pt x="707" y="682"/>
                    </a:moveTo>
                    <a:lnTo>
                      <a:pt x="707" y="682"/>
                    </a:lnTo>
                    <a:cubicBezTo>
                      <a:pt x="703" y="695"/>
                      <a:pt x="663" y="783"/>
                      <a:pt x="644" y="737"/>
                    </a:cubicBezTo>
                    <a:cubicBezTo>
                      <a:pt x="650" y="739"/>
                      <a:pt x="652" y="744"/>
                      <a:pt x="658" y="746"/>
                    </a:cubicBezTo>
                    <a:cubicBezTo>
                      <a:pt x="681" y="731"/>
                      <a:pt x="692" y="705"/>
                      <a:pt x="707" y="682"/>
                    </a:cubicBezTo>
                    <a:close/>
                    <a:moveTo>
                      <a:pt x="737" y="760"/>
                    </a:moveTo>
                    <a:lnTo>
                      <a:pt x="737" y="760"/>
                    </a:lnTo>
                    <a:cubicBezTo>
                      <a:pt x="736" y="754"/>
                      <a:pt x="739" y="753"/>
                      <a:pt x="739" y="747"/>
                    </a:cubicBezTo>
                    <a:cubicBezTo>
                      <a:pt x="742" y="745"/>
                      <a:pt x="741" y="761"/>
                      <a:pt x="737" y="760"/>
                    </a:cubicBezTo>
                    <a:close/>
                    <a:moveTo>
                      <a:pt x="721" y="548"/>
                    </a:moveTo>
                    <a:lnTo>
                      <a:pt x="721" y="548"/>
                    </a:lnTo>
                    <a:cubicBezTo>
                      <a:pt x="714" y="553"/>
                      <a:pt x="704" y="562"/>
                      <a:pt x="698" y="572"/>
                    </a:cubicBezTo>
                    <a:cubicBezTo>
                      <a:pt x="693" y="581"/>
                      <a:pt x="686" y="597"/>
                      <a:pt x="694" y="605"/>
                    </a:cubicBezTo>
                    <a:cubicBezTo>
                      <a:pt x="706" y="593"/>
                      <a:pt x="703" y="566"/>
                      <a:pt x="718" y="557"/>
                    </a:cubicBezTo>
                    <a:cubicBezTo>
                      <a:pt x="711" y="569"/>
                      <a:pt x="700" y="591"/>
                      <a:pt x="708" y="609"/>
                    </a:cubicBezTo>
                    <a:cubicBezTo>
                      <a:pt x="717" y="608"/>
                      <a:pt x="712" y="592"/>
                      <a:pt x="720" y="590"/>
                    </a:cubicBezTo>
                    <a:cubicBezTo>
                      <a:pt x="717" y="597"/>
                      <a:pt x="716" y="606"/>
                      <a:pt x="718" y="613"/>
                    </a:cubicBezTo>
                    <a:cubicBezTo>
                      <a:pt x="726" y="614"/>
                      <a:pt x="727" y="608"/>
                      <a:pt x="734" y="608"/>
                    </a:cubicBezTo>
                    <a:cubicBezTo>
                      <a:pt x="730" y="613"/>
                      <a:pt x="728" y="618"/>
                      <a:pt x="734" y="623"/>
                    </a:cubicBezTo>
                    <a:cubicBezTo>
                      <a:pt x="729" y="622"/>
                      <a:pt x="721" y="617"/>
                      <a:pt x="715" y="621"/>
                    </a:cubicBezTo>
                    <a:cubicBezTo>
                      <a:pt x="718" y="628"/>
                      <a:pt x="721" y="635"/>
                      <a:pt x="720" y="645"/>
                    </a:cubicBezTo>
                    <a:cubicBezTo>
                      <a:pt x="729" y="646"/>
                      <a:pt x="743" y="642"/>
                      <a:pt x="753" y="646"/>
                    </a:cubicBezTo>
                    <a:cubicBezTo>
                      <a:pt x="758" y="648"/>
                      <a:pt x="760" y="657"/>
                      <a:pt x="763" y="652"/>
                    </a:cubicBezTo>
                    <a:cubicBezTo>
                      <a:pt x="759" y="608"/>
                      <a:pt x="752" y="566"/>
                      <a:pt x="721" y="548"/>
                    </a:cubicBezTo>
                    <a:close/>
                    <a:moveTo>
                      <a:pt x="705" y="482"/>
                    </a:moveTo>
                    <a:lnTo>
                      <a:pt x="705" y="482"/>
                    </a:lnTo>
                    <a:cubicBezTo>
                      <a:pt x="710" y="487"/>
                      <a:pt x="715" y="500"/>
                      <a:pt x="705" y="504"/>
                    </a:cubicBezTo>
                    <a:cubicBezTo>
                      <a:pt x="705" y="502"/>
                      <a:pt x="706" y="499"/>
                      <a:pt x="703" y="499"/>
                    </a:cubicBezTo>
                    <a:cubicBezTo>
                      <a:pt x="698" y="501"/>
                      <a:pt x="703" y="506"/>
                      <a:pt x="703" y="508"/>
                    </a:cubicBezTo>
                    <a:cubicBezTo>
                      <a:pt x="718" y="510"/>
                      <a:pt x="720" y="483"/>
                      <a:pt x="705" y="482"/>
                    </a:cubicBezTo>
                    <a:close/>
                    <a:moveTo>
                      <a:pt x="707" y="486"/>
                    </a:moveTo>
                    <a:lnTo>
                      <a:pt x="707" y="486"/>
                    </a:lnTo>
                    <a:lnTo>
                      <a:pt x="703" y="486"/>
                    </a:lnTo>
                    <a:cubicBezTo>
                      <a:pt x="704" y="490"/>
                      <a:pt x="705" y="495"/>
                      <a:pt x="708" y="497"/>
                    </a:cubicBezTo>
                    <a:cubicBezTo>
                      <a:pt x="712" y="492"/>
                      <a:pt x="705" y="492"/>
                      <a:pt x="707" y="486"/>
                    </a:cubicBezTo>
                    <a:close/>
                    <a:moveTo>
                      <a:pt x="677" y="453"/>
                    </a:moveTo>
                    <a:lnTo>
                      <a:pt x="677" y="453"/>
                    </a:lnTo>
                    <a:cubicBezTo>
                      <a:pt x="673" y="453"/>
                      <a:pt x="674" y="451"/>
                      <a:pt x="671" y="453"/>
                    </a:cubicBezTo>
                    <a:cubicBezTo>
                      <a:pt x="672" y="457"/>
                      <a:pt x="674" y="459"/>
                      <a:pt x="675" y="462"/>
                    </a:cubicBezTo>
                    <a:cubicBezTo>
                      <a:pt x="677" y="460"/>
                      <a:pt x="677" y="457"/>
                      <a:pt x="677" y="453"/>
                    </a:cubicBezTo>
                    <a:close/>
                    <a:moveTo>
                      <a:pt x="580" y="462"/>
                    </a:moveTo>
                    <a:lnTo>
                      <a:pt x="580" y="462"/>
                    </a:lnTo>
                    <a:cubicBezTo>
                      <a:pt x="588" y="467"/>
                      <a:pt x="603" y="472"/>
                      <a:pt x="615" y="468"/>
                    </a:cubicBezTo>
                    <a:cubicBezTo>
                      <a:pt x="621" y="446"/>
                      <a:pt x="633" y="432"/>
                      <a:pt x="655" y="426"/>
                    </a:cubicBezTo>
                    <a:cubicBezTo>
                      <a:pt x="654" y="413"/>
                      <a:pt x="650" y="390"/>
                      <a:pt x="638" y="396"/>
                    </a:cubicBezTo>
                    <a:cubicBezTo>
                      <a:pt x="615" y="406"/>
                      <a:pt x="580" y="430"/>
                      <a:pt x="580" y="462"/>
                    </a:cubicBezTo>
                    <a:close/>
                    <a:moveTo>
                      <a:pt x="609" y="538"/>
                    </a:moveTo>
                    <a:lnTo>
                      <a:pt x="609" y="538"/>
                    </a:lnTo>
                    <a:cubicBezTo>
                      <a:pt x="618" y="534"/>
                      <a:pt x="622" y="525"/>
                      <a:pt x="628" y="518"/>
                    </a:cubicBezTo>
                    <a:cubicBezTo>
                      <a:pt x="629" y="513"/>
                      <a:pt x="625" y="513"/>
                      <a:pt x="625" y="508"/>
                    </a:cubicBezTo>
                    <a:cubicBezTo>
                      <a:pt x="614" y="506"/>
                      <a:pt x="606" y="501"/>
                      <a:pt x="603" y="491"/>
                    </a:cubicBezTo>
                    <a:cubicBezTo>
                      <a:pt x="593" y="490"/>
                      <a:pt x="587" y="493"/>
                      <a:pt x="583" y="498"/>
                    </a:cubicBezTo>
                    <a:cubicBezTo>
                      <a:pt x="587" y="516"/>
                      <a:pt x="594" y="531"/>
                      <a:pt x="609" y="538"/>
                    </a:cubicBezTo>
                    <a:close/>
                    <a:moveTo>
                      <a:pt x="629" y="659"/>
                    </a:moveTo>
                    <a:lnTo>
                      <a:pt x="629" y="659"/>
                    </a:lnTo>
                    <a:cubicBezTo>
                      <a:pt x="635" y="645"/>
                      <a:pt x="630" y="623"/>
                      <a:pt x="635" y="610"/>
                    </a:cubicBezTo>
                    <a:cubicBezTo>
                      <a:pt x="631" y="608"/>
                      <a:pt x="628" y="606"/>
                      <a:pt x="622" y="606"/>
                    </a:cubicBezTo>
                    <a:cubicBezTo>
                      <a:pt x="620" y="624"/>
                      <a:pt x="619" y="643"/>
                      <a:pt x="622" y="659"/>
                    </a:cubicBezTo>
                    <a:lnTo>
                      <a:pt x="629" y="659"/>
                    </a:lnTo>
                    <a:close/>
                    <a:moveTo>
                      <a:pt x="649" y="579"/>
                    </a:moveTo>
                    <a:lnTo>
                      <a:pt x="649" y="579"/>
                    </a:lnTo>
                    <a:cubicBezTo>
                      <a:pt x="653" y="583"/>
                      <a:pt x="675" y="584"/>
                      <a:pt x="680" y="579"/>
                    </a:cubicBezTo>
                    <a:cubicBezTo>
                      <a:pt x="677" y="571"/>
                      <a:pt x="653" y="573"/>
                      <a:pt x="649" y="579"/>
                    </a:cubicBezTo>
                    <a:close/>
                    <a:moveTo>
                      <a:pt x="659" y="550"/>
                    </a:moveTo>
                    <a:lnTo>
                      <a:pt x="659" y="550"/>
                    </a:lnTo>
                    <a:cubicBezTo>
                      <a:pt x="658" y="558"/>
                      <a:pt x="666" y="559"/>
                      <a:pt x="667" y="551"/>
                    </a:cubicBezTo>
                    <a:cubicBezTo>
                      <a:pt x="663" y="553"/>
                      <a:pt x="663" y="549"/>
                      <a:pt x="659" y="550"/>
                    </a:cubicBezTo>
                    <a:close/>
                    <a:moveTo>
                      <a:pt x="626" y="527"/>
                    </a:moveTo>
                    <a:lnTo>
                      <a:pt x="626" y="527"/>
                    </a:lnTo>
                    <a:cubicBezTo>
                      <a:pt x="626" y="529"/>
                      <a:pt x="625" y="530"/>
                      <a:pt x="623" y="531"/>
                    </a:cubicBezTo>
                    <a:cubicBezTo>
                      <a:pt x="636" y="544"/>
                      <a:pt x="650" y="555"/>
                      <a:pt x="659" y="570"/>
                    </a:cubicBezTo>
                    <a:cubicBezTo>
                      <a:pt x="654" y="550"/>
                      <a:pt x="645" y="533"/>
                      <a:pt x="626" y="527"/>
                    </a:cubicBezTo>
                    <a:close/>
                    <a:moveTo>
                      <a:pt x="625" y="485"/>
                    </a:moveTo>
                    <a:lnTo>
                      <a:pt x="625" y="485"/>
                    </a:lnTo>
                    <a:cubicBezTo>
                      <a:pt x="620" y="488"/>
                      <a:pt x="615" y="497"/>
                      <a:pt x="621" y="502"/>
                    </a:cubicBezTo>
                    <a:cubicBezTo>
                      <a:pt x="625" y="502"/>
                      <a:pt x="630" y="503"/>
                      <a:pt x="629" y="498"/>
                    </a:cubicBezTo>
                    <a:cubicBezTo>
                      <a:pt x="620" y="496"/>
                      <a:pt x="632" y="490"/>
                      <a:pt x="625" y="485"/>
                    </a:cubicBezTo>
                    <a:close/>
                    <a:moveTo>
                      <a:pt x="681" y="613"/>
                    </a:moveTo>
                    <a:lnTo>
                      <a:pt x="681" y="613"/>
                    </a:lnTo>
                    <a:cubicBezTo>
                      <a:pt x="702" y="615"/>
                      <a:pt x="692" y="652"/>
                      <a:pt x="698" y="664"/>
                    </a:cubicBezTo>
                    <a:cubicBezTo>
                      <a:pt x="703" y="658"/>
                      <a:pt x="711" y="655"/>
                      <a:pt x="714" y="648"/>
                    </a:cubicBezTo>
                    <a:cubicBezTo>
                      <a:pt x="722" y="619"/>
                      <a:pt x="698" y="603"/>
                      <a:pt x="681" y="613"/>
                    </a:cubicBezTo>
                    <a:close/>
                    <a:moveTo>
                      <a:pt x="682" y="642"/>
                    </a:moveTo>
                    <a:lnTo>
                      <a:pt x="682" y="642"/>
                    </a:lnTo>
                    <a:lnTo>
                      <a:pt x="678" y="642"/>
                    </a:lnTo>
                    <a:cubicBezTo>
                      <a:pt x="681" y="652"/>
                      <a:pt x="677" y="669"/>
                      <a:pt x="687" y="672"/>
                    </a:cubicBezTo>
                    <a:cubicBezTo>
                      <a:pt x="688" y="665"/>
                      <a:pt x="683" y="652"/>
                      <a:pt x="682" y="642"/>
                    </a:cubicBezTo>
                    <a:close/>
                    <a:moveTo>
                      <a:pt x="664" y="661"/>
                    </a:moveTo>
                    <a:lnTo>
                      <a:pt x="664" y="661"/>
                    </a:lnTo>
                    <a:cubicBezTo>
                      <a:pt x="667" y="664"/>
                      <a:pt x="671" y="660"/>
                      <a:pt x="674" y="659"/>
                    </a:cubicBezTo>
                    <a:lnTo>
                      <a:pt x="674" y="641"/>
                    </a:lnTo>
                    <a:cubicBezTo>
                      <a:pt x="671" y="640"/>
                      <a:pt x="670" y="638"/>
                      <a:pt x="667" y="638"/>
                    </a:cubicBezTo>
                    <a:cubicBezTo>
                      <a:pt x="664" y="646"/>
                      <a:pt x="667" y="653"/>
                      <a:pt x="664" y="661"/>
                    </a:cubicBezTo>
                    <a:close/>
                    <a:moveTo>
                      <a:pt x="649" y="665"/>
                    </a:moveTo>
                    <a:lnTo>
                      <a:pt x="649" y="665"/>
                    </a:lnTo>
                    <a:lnTo>
                      <a:pt x="659" y="665"/>
                    </a:lnTo>
                    <a:cubicBezTo>
                      <a:pt x="659" y="657"/>
                      <a:pt x="661" y="645"/>
                      <a:pt x="658" y="639"/>
                    </a:cubicBezTo>
                    <a:cubicBezTo>
                      <a:pt x="645" y="637"/>
                      <a:pt x="651" y="655"/>
                      <a:pt x="649" y="665"/>
                    </a:cubicBezTo>
                    <a:close/>
                    <a:moveTo>
                      <a:pt x="636" y="635"/>
                    </a:moveTo>
                    <a:lnTo>
                      <a:pt x="636" y="635"/>
                    </a:lnTo>
                    <a:lnTo>
                      <a:pt x="636" y="664"/>
                    </a:lnTo>
                    <a:lnTo>
                      <a:pt x="645" y="664"/>
                    </a:lnTo>
                    <a:lnTo>
                      <a:pt x="645" y="638"/>
                    </a:lnTo>
                    <a:cubicBezTo>
                      <a:pt x="640" y="638"/>
                      <a:pt x="642" y="633"/>
                      <a:pt x="636" y="635"/>
                    </a:cubicBezTo>
                    <a:close/>
                    <a:moveTo>
                      <a:pt x="644" y="609"/>
                    </a:moveTo>
                    <a:lnTo>
                      <a:pt x="644" y="609"/>
                    </a:lnTo>
                    <a:cubicBezTo>
                      <a:pt x="642" y="614"/>
                      <a:pt x="637" y="617"/>
                      <a:pt x="638" y="625"/>
                    </a:cubicBezTo>
                    <a:cubicBezTo>
                      <a:pt x="641" y="629"/>
                      <a:pt x="645" y="633"/>
                      <a:pt x="649" y="636"/>
                    </a:cubicBezTo>
                    <a:cubicBezTo>
                      <a:pt x="661" y="628"/>
                      <a:pt x="674" y="636"/>
                      <a:pt x="690" y="638"/>
                    </a:cubicBezTo>
                    <a:cubicBezTo>
                      <a:pt x="689" y="630"/>
                      <a:pt x="688" y="624"/>
                      <a:pt x="687" y="618"/>
                    </a:cubicBezTo>
                    <a:cubicBezTo>
                      <a:pt x="668" y="609"/>
                      <a:pt x="652" y="597"/>
                      <a:pt x="625" y="597"/>
                    </a:cubicBezTo>
                    <a:cubicBezTo>
                      <a:pt x="625" y="607"/>
                      <a:pt x="641" y="601"/>
                      <a:pt x="644" y="609"/>
                    </a:cubicBezTo>
                    <a:close/>
                    <a:moveTo>
                      <a:pt x="504" y="602"/>
                    </a:moveTo>
                    <a:lnTo>
                      <a:pt x="504" y="602"/>
                    </a:lnTo>
                    <a:cubicBezTo>
                      <a:pt x="515" y="601"/>
                      <a:pt x="535" y="591"/>
                      <a:pt x="541" y="582"/>
                    </a:cubicBezTo>
                    <a:cubicBezTo>
                      <a:pt x="523" y="583"/>
                      <a:pt x="512" y="591"/>
                      <a:pt x="504" y="602"/>
                    </a:cubicBezTo>
                    <a:close/>
                    <a:moveTo>
                      <a:pt x="526" y="767"/>
                    </a:moveTo>
                    <a:lnTo>
                      <a:pt x="526" y="767"/>
                    </a:lnTo>
                    <a:cubicBezTo>
                      <a:pt x="535" y="769"/>
                      <a:pt x="530" y="755"/>
                      <a:pt x="530" y="750"/>
                    </a:cubicBezTo>
                    <a:cubicBezTo>
                      <a:pt x="533" y="745"/>
                      <a:pt x="536" y="742"/>
                      <a:pt x="543" y="744"/>
                    </a:cubicBezTo>
                    <a:cubicBezTo>
                      <a:pt x="543" y="736"/>
                      <a:pt x="543" y="729"/>
                      <a:pt x="540" y="724"/>
                    </a:cubicBezTo>
                    <a:cubicBezTo>
                      <a:pt x="531" y="727"/>
                      <a:pt x="516" y="724"/>
                      <a:pt x="507" y="727"/>
                    </a:cubicBezTo>
                    <a:cubicBezTo>
                      <a:pt x="500" y="746"/>
                      <a:pt x="505" y="773"/>
                      <a:pt x="517" y="782"/>
                    </a:cubicBezTo>
                    <a:lnTo>
                      <a:pt x="533" y="782"/>
                    </a:lnTo>
                    <a:cubicBezTo>
                      <a:pt x="537" y="774"/>
                      <a:pt x="545" y="770"/>
                      <a:pt x="543" y="756"/>
                    </a:cubicBezTo>
                    <a:cubicBezTo>
                      <a:pt x="529" y="753"/>
                      <a:pt x="540" y="775"/>
                      <a:pt x="526" y="767"/>
                    </a:cubicBezTo>
                    <a:close/>
                    <a:moveTo>
                      <a:pt x="526" y="747"/>
                    </a:moveTo>
                    <a:lnTo>
                      <a:pt x="526" y="747"/>
                    </a:lnTo>
                    <a:cubicBezTo>
                      <a:pt x="522" y="748"/>
                      <a:pt x="514" y="745"/>
                      <a:pt x="513" y="749"/>
                    </a:cubicBezTo>
                    <a:cubicBezTo>
                      <a:pt x="507" y="742"/>
                      <a:pt x="525" y="739"/>
                      <a:pt x="526" y="747"/>
                    </a:cubicBezTo>
                    <a:close/>
                    <a:moveTo>
                      <a:pt x="517" y="757"/>
                    </a:moveTo>
                    <a:lnTo>
                      <a:pt x="517" y="757"/>
                    </a:lnTo>
                    <a:cubicBezTo>
                      <a:pt x="515" y="750"/>
                      <a:pt x="523" y="749"/>
                      <a:pt x="526" y="753"/>
                    </a:cubicBezTo>
                    <a:cubicBezTo>
                      <a:pt x="526" y="758"/>
                      <a:pt x="521" y="757"/>
                      <a:pt x="517" y="757"/>
                    </a:cubicBezTo>
                    <a:close/>
                    <a:moveTo>
                      <a:pt x="531" y="776"/>
                    </a:moveTo>
                    <a:lnTo>
                      <a:pt x="531" y="776"/>
                    </a:lnTo>
                    <a:cubicBezTo>
                      <a:pt x="527" y="774"/>
                      <a:pt x="524" y="777"/>
                      <a:pt x="521" y="775"/>
                    </a:cubicBezTo>
                    <a:cubicBezTo>
                      <a:pt x="522" y="773"/>
                      <a:pt x="533" y="771"/>
                      <a:pt x="531" y="776"/>
                    </a:cubicBezTo>
                    <a:close/>
                    <a:moveTo>
                      <a:pt x="533" y="606"/>
                    </a:moveTo>
                    <a:lnTo>
                      <a:pt x="533" y="606"/>
                    </a:lnTo>
                    <a:cubicBezTo>
                      <a:pt x="536" y="621"/>
                      <a:pt x="537" y="639"/>
                      <a:pt x="540" y="654"/>
                    </a:cubicBezTo>
                    <a:cubicBezTo>
                      <a:pt x="534" y="664"/>
                      <a:pt x="522" y="667"/>
                      <a:pt x="517" y="678"/>
                    </a:cubicBezTo>
                    <a:cubicBezTo>
                      <a:pt x="515" y="683"/>
                      <a:pt x="525" y="684"/>
                      <a:pt x="520" y="687"/>
                    </a:cubicBezTo>
                    <a:cubicBezTo>
                      <a:pt x="518" y="683"/>
                      <a:pt x="513" y="683"/>
                      <a:pt x="513" y="678"/>
                    </a:cubicBezTo>
                    <a:cubicBezTo>
                      <a:pt x="515" y="663"/>
                      <a:pt x="532" y="664"/>
                      <a:pt x="534" y="651"/>
                    </a:cubicBezTo>
                    <a:cubicBezTo>
                      <a:pt x="537" y="637"/>
                      <a:pt x="524" y="621"/>
                      <a:pt x="528" y="600"/>
                    </a:cubicBezTo>
                    <a:cubicBezTo>
                      <a:pt x="492" y="597"/>
                      <a:pt x="516" y="652"/>
                      <a:pt x="507" y="680"/>
                    </a:cubicBezTo>
                    <a:cubicBezTo>
                      <a:pt x="514" y="695"/>
                      <a:pt x="537" y="693"/>
                      <a:pt x="551" y="685"/>
                    </a:cubicBezTo>
                    <a:cubicBezTo>
                      <a:pt x="548" y="676"/>
                      <a:pt x="551" y="667"/>
                      <a:pt x="554" y="659"/>
                    </a:cubicBezTo>
                    <a:cubicBezTo>
                      <a:pt x="544" y="651"/>
                      <a:pt x="549" y="625"/>
                      <a:pt x="546" y="609"/>
                    </a:cubicBezTo>
                    <a:cubicBezTo>
                      <a:pt x="540" y="609"/>
                      <a:pt x="536" y="603"/>
                      <a:pt x="533" y="606"/>
                    </a:cubicBezTo>
                    <a:close/>
                    <a:moveTo>
                      <a:pt x="531" y="685"/>
                    </a:moveTo>
                    <a:lnTo>
                      <a:pt x="531" y="685"/>
                    </a:lnTo>
                    <a:cubicBezTo>
                      <a:pt x="532" y="679"/>
                      <a:pt x="537" y="677"/>
                      <a:pt x="537" y="669"/>
                    </a:cubicBezTo>
                    <a:cubicBezTo>
                      <a:pt x="542" y="671"/>
                      <a:pt x="539" y="687"/>
                      <a:pt x="531" y="685"/>
                    </a:cubicBezTo>
                    <a:close/>
                    <a:moveTo>
                      <a:pt x="562" y="782"/>
                    </a:moveTo>
                    <a:lnTo>
                      <a:pt x="562" y="782"/>
                    </a:lnTo>
                    <a:cubicBezTo>
                      <a:pt x="562" y="756"/>
                      <a:pt x="560" y="746"/>
                      <a:pt x="562" y="727"/>
                    </a:cubicBezTo>
                    <a:cubicBezTo>
                      <a:pt x="560" y="727"/>
                      <a:pt x="560" y="725"/>
                      <a:pt x="557" y="726"/>
                    </a:cubicBezTo>
                    <a:cubicBezTo>
                      <a:pt x="559" y="745"/>
                      <a:pt x="556" y="765"/>
                      <a:pt x="562" y="782"/>
                    </a:cubicBezTo>
                    <a:close/>
                    <a:moveTo>
                      <a:pt x="562" y="717"/>
                    </a:moveTo>
                    <a:lnTo>
                      <a:pt x="562" y="717"/>
                    </a:lnTo>
                    <a:cubicBezTo>
                      <a:pt x="562" y="709"/>
                      <a:pt x="558" y="705"/>
                      <a:pt x="556" y="700"/>
                    </a:cubicBezTo>
                    <a:cubicBezTo>
                      <a:pt x="536" y="702"/>
                      <a:pt x="495" y="690"/>
                      <a:pt x="507" y="718"/>
                    </a:cubicBezTo>
                    <a:cubicBezTo>
                      <a:pt x="526" y="716"/>
                      <a:pt x="543" y="718"/>
                      <a:pt x="562" y="717"/>
                    </a:cubicBezTo>
                    <a:close/>
                    <a:moveTo>
                      <a:pt x="554" y="782"/>
                    </a:moveTo>
                    <a:lnTo>
                      <a:pt x="554" y="782"/>
                    </a:lnTo>
                    <a:cubicBezTo>
                      <a:pt x="552" y="764"/>
                      <a:pt x="558" y="739"/>
                      <a:pt x="551" y="726"/>
                    </a:cubicBezTo>
                    <a:cubicBezTo>
                      <a:pt x="552" y="738"/>
                      <a:pt x="545" y="770"/>
                      <a:pt x="554" y="782"/>
                    </a:cubicBezTo>
                    <a:close/>
                    <a:moveTo>
                      <a:pt x="579" y="530"/>
                    </a:moveTo>
                    <a:lnTo>
                      <a:pt x="579" y="530"/>
                    </a:lnTo>
                    <a:cubicBezTo>
                      <a:pt x="582" y="539"/>
                      <a:pt x="592" y="543"/>
                      <a:pt x="590" y="557"/>
                    </a:cubicBezTo>
                    <a:cubicBezTo>
                      <a:pt x="581" y="564"/>
                      <a:pt x="564" y="564"/>
                      <a:pt x="564" y="580"/>
                    </a:cubicBezTo>
                    <a:cubicBezTo>
                      <a:pt x="582" y="582"/>
                      <a:pt x="594" y="561"/>
                      <a:pt x="598" y="550"/>
                    </a:cubicBezTo>
                    <a:cubicBezTo>
                      <a:pt x="593" y="543"/>
                      <a:pt x="582" y="528"/>
                      <a:pt x="579" y="530"/>
                    </a:cubicBezTo>
                    <a:close/>
                    <a:moveTo>
                      <a:pt x="587" y="553"/>
                    </a:moveTo>
                    <a:lnTo>
                      <a:pt x="587" y="553"/>
                    </a:lnTo>
                    <a:cubicBezTo>
                      <a:pt x="582" y="541"/>
                      <a:pt x="571" y="522"/>
                      <a:pt x="559" y="512"/>
                    </a:cubicBezTo>
                    <a:cubicBezTo>
                      <a:pt x="563" y="527"/>
                      <a:pt x="575" y="536"/>
                      <a:pt x="580" y="550"/>
                    </a:cubicBezTo>
                    <a:cubicBezTo>
                      <a:pt x="575" y="559"/>
                      <a:pt x="556" y="560"/>
                      <a:pt x="560" y="573"/>
                    </a:cubicBezTo>
                    <a:cubicBezTo>
                      <a:pt x="568" y="565"/>
                      <a:pt x="580" y="562"/>
                      <a:pt x="587" y="553"/>
                    </a:cubicBezTo>
                    <a:close/>
                    <a:moveTo>
                      <a:pt x="524" y="523"/>
                    </a:moveTo>
                    <a:lnTo>
                      <a:pt x="524" y="523"/>
                    </a:lnTo>
                    <a:cubicBezTo>
                      <a:pt x="529" y="522"/>
                      <a:pt x="532" y="519"/>
                      <a:pt x="533" y="515"/>
                    </a:cubicBezTo>
                    <a:cubicBezTo>
                      <a:pt x="530" y="509"/>
                      <a:pt x="527" y="504"/>
                      <a:pt x="521" y="501"/>
                    </a:cubicBezTo>
                    <a:cubicBezTo>
                      <a:pt x="522" y="508"/>
                      <a:pt x="522" y="516"/>
                      <a:pt x="524" y="523"/>
                    </a:cubicBezTo>
                    <a:close/>
                    <a:moveTo>
                      <a:pt x="550" y="512"/>
                    </a:moveTo>
                    <a:lnTo>
                      <a:pt x="550" y="512"/>
                    </a:lnTo>
                    <a:cubicBezTo>
                      <a:pt x="538" y="519"/>
                      <a:pt x="527" y="527"/>
                      <a:pt x="520" y="538"/>
                    </a:cubicBezTo>
                    <a:cubicBezTo>
                      <a:pt x="524" y="555"/>
                      <a:pt x="543" y="556"/>
                      <a:pt x="557" y="563"/>
                    </a:cubicBezTo>
                    <a:cubicBezTo>
                      <a:pt x="564" y="559"/>
                      <a:pt x="568" y="554"/>
                      <a:pt x="576" y="551"/>
                    </a:cubicBezTo>
                    <a:cubicBezTo>
                      <a:pt x="570" y="536"/>
                      <a:pt x="561" y="523"/>
                      <a:pt x="550" y="512"/>
                    </a:cubicBezTo>
                    <a:close/>
                    <a:moveTo>
                      <a:pt x="524" y="448"/>
                    </a:moveTo>
                    <a:lnTo>
                      <a:pt x="524" y="448"/>
                    </a:lnTo>
                    <a:cubicBezTo>
                      <a:pt x="521" y="442"/>
                      <a:pt x="506" y="445"/>
                      <a:pt x="500" y="446"/>
                    </a:cubicBezTo>
                    <a:cubicBezTo>
                      <a:pt x="497" y="459"/>
                      <a:pt x="522" y="453"/>
                      <a:pt x="524" y="448"/>
                    </a:cubicBezTo>
                    <a:close/>
                    <a:moveTo>
                      <a:pt x="566" y="456"/>
                    </a:moveTo>
                    <a:lnTo>
                      <a:pt x="566" y="456"/>
                    </a:lnTo>
                    <a:cubicBezTo>
                      <a:pt x="559" y="451"/>
                      <a:pt x="536" y="453"/>
                      <a:pt x="527" y="455"/>
                    </a:cubicBezTo>
                    <a:lnTo>
                      <a:pt x="527" y="459"/>
                    </a:lnTo>
                    <a:cubicBezTo>
                      <a:pt x="536" y="460"/>
                      <a:pt x="561" y="465"/>
                      <a:pt x="566" y="456"/>
                    </a:cubicBezTo>
                    <a:close/>
                    <a:moveTo>
                      <a:pt x="526" y="475"/>
                    </a:moveTo>
                    <a:lnTo>
                      <a:pt x="526" y="475"/>
                    </a:lnTo>
                    <a:cubicBezTo>
                      <a:pt x="525" y="483"/>
                      <a:pt x="536" y="488"/>
                      <a:pt x="534" y="492"/>
                    </a:cubicBezTo>
                    <a:cubicBezTo>
                      <a:pt x="529" y="488"/>
                      <a:pt x="523" y="484"/>
                      <a:pt x="521" y="476"/>
                    </a:cubicBezTo>
                    <a:cubicBezTo>
                      <a:pt x="524" y="476"/>
                      <a:pt x="524" y="473"/>
                      <a:pt x="527" y="472"/>
                    </a:cubicBezTo>
                    <a:cubicBezTo>
                      <a:pt x="538" y="481"/>
                      <a:pt x="550" y="490"/>
                      <a:pt x="566" y="495"/>
                    </a:cubicBezTo>
                    <a:cubicBezTo>
                      <a:pt x="567" y="488"/>
                      <a:pt x="564" y="486"/>
                      <a:pt x="564" y="479"/>
                    </a:cubicBezTo>
                    <a:cubicBezTo>
                      <a:pt x="546" y="476"/>
                      <a:pt x="527" y="474"/>
                      <a:pt x="524" y="456"/>
                    </a:cubicBezTo>
                    <a:cubicBezTo>
                      <a:pt x="518" y="457"/>
                      <a:pt x="509" y="455"/>
                      <a:pt x="505" y="458"/>
                    </a:cubicBezTo>
                    <a:cubicBezTo>
                      <a:pt x="505" y="463"/>
                      <a:pt x="516" y="464"/>
                      <a:pt x="513" y="468"/>
                    </a:cubicBezTo>
                    <a:cubicBezTo>
                      <a:pt x="509" y="466"/>
                      <a:pt x="505" y="464"/>
                      <a:pt x="500" y="463"/>
                    </a:cubicBezTo>
                    <a:cubicBezTo>
                      <a:pt x="511" y="479"/>
                      <a:pt x="506" y="510"/>
                      <a:pt x="507" y="535"/>
                    </a:cubicBezTo>
                    <a:cubicBezTo>
                      <a:pt x="512" y="536"/>
                      <a:pt x="514" y="535"/>
                      <a:pt x="517" y="534"/>
                    </a:cubicBezTo>
                    <a:cubicBezTo>
                      <a:pt x="522" y="517"/>
                      <a:pt x="510" y="492"/>
                      <a:pt x="517" y="476"/>
                    </a:cubicBezTo>
                    <a:cubicBezTo>
                      <a:pt x="526" y="487"/>
                      <a:pt x="527" y="505"/>
                      <a:pt x="538" y="512"/>
                    </a:cubicBezTo>
                    <a:cubicBezTo>
                      <a:pt x="549" y="504"/>
                      <a:pt x="568" y="506"/>
                      <a:pt x="573" y="518"/>
                    </a:cubicBezTo>
                    <a:cubicBezTo>
                      <a:pt x="569" y="492"/>
                      <a:pt x="539" y="492"/>
                      <a:pt x="526" y="475"/>
                    </a:cubicBezTo>
                    <a:close/>
                    <a:moveTo>
                      <a:pt x="609" y="557"/>
                    </a:moveTo>
                    <a:lnTo>
                      <a:pt x="609" y="557"/>
                    </a:lnTo>
                    <a:cubicBezTo>
                      <a:pt x="596" y="559"/>
                      <a:pt x="591" y="570"/>
                      <a:pt x="586" y="580"/>
                    </a:cubicBezTo>
                    <a:cubicBezTo>
                      <a:pt x="585" y="584"/>
                      <a:pt x="596" y="583"/>
                      <a:pt x="592" y="586"/>
                    </a:cubicBezTo>
                    <a:cubicBezTo>
                      <a:pt x="588" y="584"/>
                      <a:pt x="582" y="584"/>
                      <a:pt x="577" y="586"/>
                    </a:cubicBezTo>
                    <a:cubicBezTo>
                      <a:pt x="579" y="590"/>
                      <a:pt x="575" y="593"/>
                      <a:pt x="576" y="596"/>
                    </a:cubicBezTo>
                    <a:cubicBezTo>
                      <a:pt x="573" y="591"/>
                      <a:pt x="572" y="585"/>
                      <a:pt x="563" y="586"/>
                    </a:cubicBezTo>
                    <a:cubicBezTo>
                      <a:pt x="556" y="572"/>
                      <a:pt x="548" y="558"/>
                      <a:pt x="528" y="556"/>
                    </a:cubicBezTo>
                    <a:cubicBezTo>
                      <a:pt x="535" y="567"/>
                      <a:pt x="546" y="575"/>
                      <a:pt x="547" y="593"/>
                    </a:cubicBezTo>
                    <a:cubicBezTo>
                      <a:pt x="543" y="590"/>
                      <a:pt x="532" y="588"/>
                      <a:pt x="530" y="595"/>
                    </a:cubicBezTo>
                    <a:cubicBezTo>
                      <a:pt x="536" y="603"/>
                      <a:pt x="556" y="610"/>
                      <a:pt x="569" y="616"/>
                    </a:cubicBezTo>
                    <a:cubicBezTo>
                      <a:pt x="571" y="610"/>
                      <a:pt x="566" y="599"/>
                      <a:pt x="564" y="592"/>
                    </a:cubicBezTo>
                    <a:cubicBezTo>
                      <a:pt x="575" y="603"/>
                      <a:pt x="575" y="620"/>
                      <a:pt x="576" y="639"/>
                    </a:cubicBezTo>
                    <a:cubicBezTo>
                      <a:pt x="583" y="641"/>
                      <a:pt x="591" y="643"/>
                      <a:pt x="599" y="644"/>
                    </a:cubicBezTo>
                    <a:cubicBezTo>
                      <a:pt x="603" y="620"/>
                      <a:pt x="599" y="587"/>
                      <a:pt x="610" y="570"/>
                    </a:cubicBezTo>
                    <a:cubicBezTo>
                      <a:pt x="610" y="581"/>
                      <a:pt x="607" y="592"/>
                      <a:pt x="606" y="603"/>
                    </a:cubicBezTo>
                    <a:cubicBezTo>
                      <a:pt x="605" y="621"/>
                      <a:pt x="601" y="649"/>
                      <a:pt x="615" y="652"/>
                    </a:cubicBezTo>
                    <a:cubicBezTo>
                      <a:pt x="616" y="627"/>
                      <a:pt x="615" y="601"/>
                      <a:pt x="623" y="583"/>
                    </a:cubicBezTo>
                    <a:cubicBezTo>
                      <a:pt x="623" y="586"/>
                      <a:pt x="621" y="587"/>
                      <a:pt x="622" y="592"/>
                    </a:cubicBezTo>
                    <a:cubicBezTo>
                      <a:pt x="630" y="595"/>
                      <a:pt x="632" y="594"/>
                      <a:pt x="642" y="595"/>
                    </a:cubicBezTo>
                    <a:cubicBezTo>
                      <a:pt x="640" y="577"/>
                      <a:pt x="623" y="566"/>
                      <a:pt x="616" y="557"/>
                    </a:cubicBezTo>
                    <a:cubicBezTo>
                      <a:pt x="634" y="563"/>
                      <a:pt x="641" y="580"/>
                      <a:pt x="649" y="596"/>
                    </a:cubicBezTo>
                    <a:cubicBezTo>
                      <a:pt x="658" y="595"/>
                      <a:pt x="660" y="597"/>
                      <a:pt x="664" y="596"/>
                    </a:cubicBezTo>
                    <a:cubicBezTo>
                      <a:pt x="664" y="591"/>
                      <a:pt x="663" y="587"/>
                      <a:pt x="659" y="586"/>
                    </a:cubicBezTo>
                    <a:cubicBezTo>
                      <a:pt x="659" y="588"/>
                      <a:pt x="660" y="591"/>
                      <a:pt x="658" y="592"/>
                    </a:cubicBezTo>
                    <a:cubicBezTo>
                      <a:pt x="661" y="583"/>
                      <a:pt x="648" y="589"/>
                      <a:pt x="648" y="583"/>
                    </a:cubicBezTo>
                    <a:lnTo>
                      <a:pt x="648" y="573"/>
                    </a:lnTo>
                    <a:cubicBezTo>
                      <a:pt x="651" y="572"/>
                      <a:pt x="654" y="572"/>
                      <a:pt x="654" y="569"/>
                    </a:cubicBezTo>
                    <a:cubicBezTo>
                      <a:pt x="649" y="550"/>
                      <a:pt x="613" y="524"/>
                      <a:pt x="603" y="553"/>
                    </a:cubicBezTo>
                    <a:cubicBezTo>
                      <a:pt x="604" y="555"/>
                      <a:pt x="608" y="555"/>
                      <a:pt x="609" y="557"/>
                    </a:cubicBezTo>
                    <a:close/>
                    <a:moveTo>
                      <a:pt x="595" y="613"/>
                    </a:moveTo>
                    <a:lnTo>
                      <a:pt x="595" y="613"/>
                    </a:lnTo>
                    <a:cubicBezTo>
                      <a:pt x="591" y="605"/>
                      <a:pt x="588" y="596"/>
                      <a:pt x="582" y="590"/>
                    </a:cubicBezTo>
                    <a:cubicBezTo>
                      <a:pt x="590" y="594"/>
                      <a:pt x="596" y="599"/>
                      <a:pt x="595" y="613"/>
                    </a:cubicBezTo>
                    <a:close/>
                    <a:moveTo>
                      <a:pt x="715" y="468"/>
                    </a:moveTo>
                    <a:lnTo>
                      <a:pt x="715" y="468"/>
                    </a:lnTo>
                    <a:cubicBezTo>
                      <a:pt x="727" y="466"/>
                      <a:pt x="741" y="466"/>
                      <a:pt x="749" y="459"/>
                    </a:cubicBezTo>
                    <a:cubicBezTo>
                      <a:pt x="738" y="428"/>
                      <a:pt x="722" y="403"/>
                      <a:pt x="685" y="397"/>
                    </a:cubicBezTo>
                    <a:cubicBezTo>
                      <a:pt x="681" y="406"/>
                      <a:pt x="676" y="413"/>
                      <a:pt x="677" y="427"/>
                    </a:cubicBezTo>
                    <a:cubicBezTo>
                      <a:pt x="699" y="432"/>
                      <a:pt x="708" y="449"/>
                      <a:pt x="715" y="468"/>
                    </a:cubicBezTo>
                    <a:close/>
                    <a:moveTo>
                      <a:pt x="718" y="488"/>
                    </a:moveTo>
                    <a:lnTo>
                      <a:pt x="718" y="488"/>
                    </a:lnTo>
                    <a:cubicBezTo>
                      <a:pt x="718" y="492"/>
                      <a:pt x="718" y="496"/>
                      <a:pt x="723" y="495"/>
                    </a:cubicBezTo>
                    <a:cubicBezTo>
                      <a:pt x="724" y="481"/>
                      <a:pt x="715" y="477"/>
                      <a:pt x="708" y="471"/>
                    </a:cubicBezTo>
                    <a:cubicBezTo>
                      <a:pt x="716" y="422"/>
                      <a:pt x="617" y="414"/>
                      <a:pt x="622" y="471"/>
                    </a:cubicBezTo>
                    <a:cubicBezTo>
                      <a:pt x="615" y="475"/>
                      <a:pt x="608" y="479"/>
                      <a:pt x="608" y="489"/>
                    </a:cubicBezTo>
                    <a:cubicBezTo>
                      <a:pt x="613" y="490"/>
                      <a:pt x="610" y="499"/>
                      <a:pt x="615" y="499"/>
                    </a:cubicBezTo>
                    <a:cubicBezTo>
                      <a:pt x="614" y="489"/>
                      <a:pt x="626" y="485"/>
                      <a:pt x="623" y="478"/>
                    </a:cubicBezTo>
                    <a:cubicBezTo>
                      <a:pt x="621" y="480"/>
                      <a:pt x="615" y="487"/>
                      <a:pt x="613" y="485"/>
                    </a:cubicBezTo>
                    <a:cubicBezTo>
                      <a:pt x="623" y="473"/>
                      <a:pt x="643" y="471"/>
                      <a:pt x="654" y="461"/>
                    </a:cubicBezTo>
                    <a:cubicBezTo>
                      <a:pt x="654" y="467"/>
                      <a:pt x="665" y="471"/>
                      <a:pt x="669" y="465"/>
                    </a:cubicBezTo>
                    <a:cubicBezTo>
                      <a:pt x="667" y="464"/>
                      <a:pt x="662" y="467"/>
                      <a:pt x="662" y="463"/>
                    </a:cubicBezTo>
                    <a:cubicBezTo>
                      <a:pt x="671" y="464"/>
                      <a:pt x="665" y="450"/>
                      <a:pt x="674" y="450"/>
                    </a:cubicBezTo>
                    <a:cubicBezTo>
                      <a:pt x="680" y="454"/>
                      <a:pt x="681" y="459"/>
                      <a:pt x="681" y="466"/>
                    </a:cubicBezTo>
                    <a:cubicBezTo>
                      <a:pt x="692" y="475"/>
                      <a:pt x="711" y="476"/>
                      <a:pt x="718" y="488"/>
                    </a:cubicBezTo>
                    <a:close/>
                    <a:moveTo>
                      <a:pt x="705" y="471"/>
                    </a:moveTo>
                    <a:lnTo>
                      <a:pt x="705" y="471"/>
                    </a:lnTo>
                    <a:cubicBezTo>
                      <a:pt x="697" y="469"/>
                      <a:pt x="688" y="469"/>
                      <a:pt x="685" y="462"/>
                    </a:cubicBezTo>
                    <a:cubicBezTo>
                      <a:pt x="690" y="464"/>
                      <a:pt x="695" y="466"/>
                      <a:pt x="700" y="468"/>
                    </a:cubicBezTo>
                    <a:cubicBezTo>
                      <a:pt x="703" y="468"/>
                      <a:pt x="700" y="463"/>
                      <a:pt x="701" y="461"/>
                    </a:cubicBezTo>
                    <a:cubicBezTo>
                      <a:pt x="703" y="463"/>
                      <a:pt x="705" y="466"/>
                      <a:pt x="705" y="471"/>
                    </a:cubicBezTo>
                    <a:close/>
                    <a:moveTo>
                      <a:pt x="677" y="559"/>
                    </a:moveTo>
                    <a:lnTo>
                      <a:pt x="677" y="559"/>
                    </a:lnTo>
                    <a:cubicBezTo>
                      <a:pt x="683" y="544"/>
                      <a:pt x="697" y="538"/>
                      <a:pt x="705" y="525"/>
                    </a:cubicBezTo>
                    <a:cubicBezTo>
                      <a:pt x="698" y="524"/>
                      <a:pt x="692" y="526"/>
                      <a:pt x="686" y="531"/>
                    </a:cubicBezTo>
                    <a:cubicBezTo>
                      <a:pt x="684" y="534"/>
                      <a:pt x="682" y="536"/>
                      <a:pt x="680" y="538"/>
                    </a:cubicBezTo>
                    <a:cubicBezTo>
                      <a:pt x="674" y="548"/>
                      <a:pt x="669" y="561"/>
                      <a:pt x="668" y="570"/>
                    </a:cubicBezTo>
                    <a:cubicBezTo>
                      <a:pt x="673" y="571"/>
                      <a:pt x="671" y="565"/>
                      <a:pt x="675" y="564"/>
                    </a:cubicBezTo>
                    <a:cubicBezTo>
                      <a:pt x="675" y="573"/>
                      <a:pt x="684" y="572"/>
                      <a:pt x="682" y="583"/>
                    </a:cubicBezTo>
                    <a:cubicBezTo>
                      <a:pt x="675" y="583"/>
                      <a:pt x="671" y="586"/>
                      <a:pt x="667" y="586"/>
                    </a:cubicBezTo>
                    <a:cubicBezTo>
                      <a:pt x="662" y="598"/>
                      <a:pt x="670" y="609"/>
                      <a:pt x="684" y="605"/>
                    </a:cubicBezTo>
                    <a:cubicBezTo>
                      <a:pt x="688" y="577"/>
                      <a:pt x="702" y="560"/>
                      <a:pt x="718" y="544"/>
                    </a:cubicBezTo>
                    <a:cubicBezTo>
                      <a:pt x="716" y="539"/>
                      <a:pt x="709" y="538"/>
                      <a:pt x="705" y="534"/>
                    </a:cubicBezTo>
                    <a:cubicBezTo>
                      <a:pt x="692" y="537"/>
                      <a:pt x="685" y="555"/>
                      <a:pt x="677" y="559"/>
                    </a:cubicBezTo>
                    <a:close/>
                    <a:moveTo>
                      <a:pt x="680" y="538"/>
                    </a:moveTo>
                    <a:lnTo>
                      <a:pt x="680" y="538"/>
                    </a:lnTo>
                    <a:cubicBezTo>
                      <a:pt x="682" y="536"/>
                      <a:pt x="684" y="533"/>
                      <a:pt x="686" y="531"/>
                    </a:cubicBezTo>
                    <a:cubicBezTo>
                      <a:pt x="696" y="517"/>
                      <a:pt x="700" y="494"/>
                      <a:pt x="700" y="478"/>
                    </a:cubicBezTo>
                    <a:cubicBezTo>
                      <a:pt x="680" y="468"/>
                      <a:pt x="652" y="464"/>
                      <a:pt x="632" y="476"/>
                    </a:cubicBezTo>
                    <a:cubicBezTo>
                      <a:pt x="628" y="509"/>
                      <a:pt x="639" y="540"/>
                      <a:pt x="661" y="544"/>
                    </a:cubicBezTo>
                    <a:cubicBezTo>
                      <a:pt x="669" y="546"/>
                      <a:pt x="675" y="543"/>
                      <a:pt x="680" y="538"/>
                    </a:cubicBezTo>
                    <a:close/>
                    <a:moveTo>
                      <a:pt x="656" y="527"/>
                    </a:moveTo>
                    <a:lnTo>
                      <a:pt x="656" y="527"/>
                    </a:lnTo>
                    <a:cubicBezTo>
                      <a:pt x="659" y="525"/>
                      <a:pt x="675" y="523"/>
                      <a:pt x="675" y="528"/>
                    </a:cubicBezTo>
                    <a:cubicBezTo>
                      <a:pt x="670" y="525"/>
                      <a:pt x="660" y="529"/>
                      <a:pt x="656" y="527"/>
                    </a:cubicBezTo>
                    <a:close/>
                    <a:moveTo>
                      <a:pt x="642" y="495"/>
                    </a:moveTo>
                    <a:lnTo>
                      <a:pt x="642" y="495"/>
                    </a:lnTo>
                    <a:cubicBezTo>
                      <a:pt x="643" y="490"/>
                      <a:pt x="649" y="496"/>
                      <a:pt x="655" y="494"/>
                    </a:cubicBezTo>
                    <a:cubicBezTo>
                      <a:pt x="655" y="497"/>
                      <a:pt x="653" y="499"/>
                      <a:pt x="649" y="499"/>
                    </a:cubicBezTo>
                    <a:cubicBezTo>
                      <a:pt x="644" y="501"/>
                      <a:pt x="647" y="494"/>
                      <a:pt x="642" y="495"/>
                    </a:cubicBezTo>
                    <a:close/>
                    <a:moveTo>
                      <a:pt x="658" y="485"/>
                    </a:moveTo>
                    <a:lnTo>
                      <a:pt x="658" y="485"/>
                    </a:lnTo>
                    <a:cubicBezTo>
                      <a:pt x="653" y="483"/>
                      <a:pt x="645" y="483"/>
                      <a:pt x="641" y="485"/>
                    </a:cubicBezTo>
                    <a:cubicBezTo>
                      <a:pt x="642" y="480"/>
                      <a:pt x="647" y="478"/>
                      <a:pt x="655" y="479"/>
                    </a:cubicBezTo>
                    <a:cubicBezTo>
                      <a:pt x="653" y="484"/>
                      <a:pt x="660" y="480"/>
                      <a:pt x="658" y="485"/>
                    </a:cubicBezTo>
                    <a:close/>
                    <a:moveTo>
                      <a:pt x="672" y="518"/>
                    </a:moveTo>
                    <a:lnTo>
                      <a:pt x="672" y="518"/>
                    </a:lnTo>
                    <a:lnTo>
                      <a:pt x="662" y="518"/>
                    </a:lnTo>
                    <a:cubicBezTo>
                      <a:pt x="664" y="514"/>
                      <a:pt x="673" y="516"/>
                      <a:pt x="671" y="508"/>
                    </a:cubicBezTo>
                    <a:cubicBezTo>
                      <a:pt x="674" y="509"/>
                      <a:pt x="671" y="515"/>
                      <a:pt x="672" y="518"/>
                    </a:cubicBezTo>
                    <a:close/>
                    <a:moveTo>
                      <a:pt x="691" y="485"/>
                    </a:moveTo>
                    <a:lnTo>
                      <a:pt x="691" y="485"/>
                    </a:lnTo>
                    <a:cubicBezTo>
                      <a:pt x="687" y="487"/>
                      <a:pt x="677" y="483"/>
                      <a:pt x="674" y="489"/>
                    </a:cubicBezTo>
                    <a:cubicBezTo>
                      <a:pt x="668" y="481"/>
                      <a:pt x="689" y="477"/>
                      <a:pt x="691" y="485"/>
                    </a:cubicBezTo>
                    <a:close/>
                    <a:moveTo>
                      <a:pt x="684" y="501"/>
                    </a:moveTo>
                    <a:lnTo>
                      <a:pt x="684" y="501"/>
                    </a:lnTo>
                    <a:cubicBezTo>
                      <a:pt x="681" y="500"/>
                      <a:pt x="679" y="498"/>
                      <a:pt x="677" y="497"/>
                    </a:cubicBezTo>
                    <a:cubicBezTo>
                      <a:pt x="680" y="495"/>
                      <a:pt x="687" y="493"/>
                      <a:pt x="690" y="495"/>
                    </a:cubicBezTo>
                    <a:cubicBezTo>
                      <a:pt x="688" y="498"/>
                      <a:pt x="684" y="498"/>
                      <a:pt x="684" y="501"/>
                    </a:cubicBezTo>
                    <a:close/>
                    <a:moveTo>
                      <a:pt x="828" y="703"/>
                    </a:moveTo>
                    <a:lnTo>
                      <a:pt x="828" y="703"/>
                    </a:lnTo>
                    <a:cubicBezTo>
                      <a:pt x="804" y="706"/>
                      <a:pt x="757" y="692"/>
                      <a:pt x="764" y="721"/>
                    </a:cubicBezTo>
                    <a:cubicBezTo>
                      <a:pt x="782" y="721"/>
                      <a:pt x="804" y="719"/>
                      <a:pt x="826" y="720"/>
                    </a:cubicBezTo>
                    <a:cubicBezTo>
                      <a:pt x="829" y="716"/>
                      <a:pt x="827" y="708"/>
                      <a:pt x="828" y="703"/>
                    </a:cubicBezTo>
                    <a:close/>
                    <a:moveTo>
                      <a:pt x="386" y="586"/>
                    </a:moveTo>
                    <a:lnTo>
                      <a:pt x="386" y="586"/>
                    </a:lnTo>
                    <a:cubicBezTo>
                      <a:pt x="386" y="594"/>
                      <a:pt x="377" y="601"/>
                      <a:pt x="382" y="609"/>
                    </a:cubicBezTo>
                    <a:lnTo>
                      <a:pt x="408" y="618"/>
                    </a:lnTo>
                    <a:cubicBezTo>
                      <a:pt x="414" y="606"/>
                      <a:pt x="408" y="589"/>
                      <a:pt x="413" y="577"/>
                    </a:cubicBezTo>
                    <a:cubicBezTo>
                      <a:pt x="452" y="572"/>
                      <a:pt x="463" y="601"/>
                      <a:pt x="465" y="633"/>
                    </a:cubicBezTo>
                    <a:cubicBezTo>
                      <a:pt x="473" y="738"/>
                      <a:pt x="459" y="868"/>
                      <a:pt x="465" y="975"/>
                    </a:cubicBezTo>
                    <a:cubicBezTo>
                      <a:pt x="473" y="977"/>
                      <a:pt x="489" y="978"/>
                      <a:pt x="497" y="975"/>
                    </a:cubicBezTo>
                    <a:cubicBezTo>
                      <a:pt x="498" y="922"/>
                      <a:pt x="496" y="857"/>
                      <a:pt x="498" y="803"/>
                    </a:cubicBezTo>
                    <a:cubicBezTo>
                      <a:pt x="501" y="743"/>
                      <a:pt x="495" y="667"/>
                      <a:pt x="498" y="616"/>
                    </a:cubicBezTo>
                    <a:cubicBezTo>
                      <a:pt x="500" y="592"/>
                      <a:pt x="482" y="582"/>
                      <a:pt x="474" y="564"/>
                    </a:cubicBezTo>
                    <a:cubicBezTo>
                      <a:pt x="479" y="552"/>
                      <a:pt x="490" y="547"/>
                      <a:pt x="498" y="538"/>
                    </a:cubicBezTo>
                    <a:lnTo>
                      <a:pt x="498" y="505"/>
                    </a:lnTo>
                    <a:cubicBezTo>
                      <a:pt x="459" y="522"/>
                      <a:pt x="423" y="556"/>
                      <a:pt x="383" y="577"/>
                    </a:cubicBezTo>
                    <a:cubicBezTo>
                      <a:pt x="412" y="555"/>
                      <a:pt x="443" y="534"/>
                      <a:pt x="472" y="512"/>
                    </a:cubicBezTo>
                    <a:cubicBezTo>
                      <a:pt x="481" y="506"/>
                      <a:pt x="497" y="501"/>
                      <a:pt x="498" y="486"/>
                    </a:cubicBezTo>
                    <a:cubicBezTo>
                      <a:pt x="467" y="504"/>
                      <a:pt x="442" y="528"/>
                      <a:pt x="410" y="546"/>
                    </a:cubicBezTo>
                    <a:cubicBezTo>
                      <a:pt x="409" y="522"/>
                      <a:pt x="415" y="501"/>
                      <a:pt x="412" y="481"/>
                    </a:cubicBezTo>
                    <a:cubicBezTo>
                      <a:pt x="411" y="478"/>
                      <a:pt x="412" y="471"/>
                      <a:pt x="406" y="471"/>
                    </a:cubicBezTo>
                    <a:cubicBezTo>
                      <a:pt x="398" y="495"/>
                      <a:pt x="417" y="548"/>
                      <a:pt x="393" y="557"/>
                    </a:cubicBezTo>
                    <a:cubicBezTo>
                      <a:pt x="394" y="552"/>
                      <a:pt x="391" y="552"/>
                      <a:pt x="392" y="547"/>
                    </a:cubicBezTo>
                    <a:cubicBezTo>
                      <a:pt x="394" y="543"/>
                      <a:pt x="401" y="544"/>
                      <a:pt x="403" y="540"/>
                    </a:cubicBezTo>
                    <a:cubicBezTo>
                      <a:pt x="404" y="532"/>
                      <a:pt x="397" y="532"/>
                      <a:pt x="396" y="527"/>
                    </a:cubicBezTo>
                    <a:cubicBezTo>
                      <a:pt x="397" y="523"/>
                      <a:pt x="404" y="526"/>
                      <a:pt x="402" y="520"/>
                    </a:cubicBezTo>
                    <a:cubicBezTo>
                      <a:pt x="402" y="516"/>
                      <a:pt x="393" y="521"/>
                      <a:pt x="393" y="517"/>
                    </a:cubicBezTo>
                    <a:cubicBezTo>
                      <a:pt x="394" y="511"/>
                      <a:pt x="391" y="509"/>
                      <a:pt x="392" y="504"/>
                    </a:cubicBezTo>
                    <a:cubicBezTo>
                      <a:pt x="393" y="499"/>
                      <a:pt x="403" y="502"/>
                      <a:pt x="402" y="495"/>
                    </a:cubicBezTo>
                    <a:cubicBezTo>
                      <a:pt x="402" y="489"/>
                      <a:pt x="394" y="492"/>
                      <a:pt x="395" y="485"/>
                    </a:cubicBezTo>
                    <a:cubicBezTo>
                      <a:pt x="397" y="485"/>
                      <a:pt x="399" y="484"/>
                      <a:pt x="400" y="482"/>
                    </a:cubicBezTo>
                    <a:cubicBezTo>
                      <a:pt x="396" y="479"/>
                      <a:pt x="388" y="481"/>
                      <a:pt x="382" y="481"/>
                    </a:cubicBezTo>
                    <a:cubicBezTo>
                      <a:pt x="389" y="489"/>
                      <a:pt x="380" y="487"/>
                      <a:pt x="380" y="498"/>
                    </a:cubicBezTo>
                    <a:cubicBezTo>
                      <a:pt x="382" y="501"/>
                      <a:pt x="389" y="500"/>
                      <a:pt x="389" y="505"/>
                    </a:cubicBezTo>
                    <a:cubicBezTo>
                      <a:pt x="390" y="514"/>
                      <a:pt x="387" y="519"/>
                      <a:pt x="380" y="520"/>
                    </a:cubicBezTo>
                    <a:cubicBezTo>
                      <a:pt x="379" y="526"/>
                      <a:pt x="387" y="522"/>
                      <a:pt x="386" y="528"/>
                    </a:cubicBezTo>
                    <a:cubicBezTo>
                      <a:pt x="383" y="531"/>
                      <a:pt x="379" y="532"/>
                      <a:pt x="380" y="540"/>
                    </a:cubicBezTo>
                    <a:cubicBezTo>
                      <a:pt x="380" y="545"/>
                      <a:pt x="389" y="542"/>
                      <a:pt x="389" y="547"/>
                    </a:cubicBezTo>
                    <a:cubicBezTo>
                      <a:pt x="390" y="566"/>
                      <a:pt x="369" y="574"/>
                      <a:pt x="386" y="586"/>
                    </a:cubicBezTo>
                    <a:close/>
                    <a:moveTo>
                      <a:pt x="396" y="579"/>
                    </a:moveTo>
                    <a:lnTo>
                      <a:pt x="396" y="579"/>
                    </a:lnTo>
                    <a:cubicBezTo>
                      <a:pt x="398" y="578"/>
                      <a:pt x="403" y="580"/>
                      <a:pt x="403" y="577"/>
                    </a:cubicBezTo>
                    <a:cubicBezTo>
                      <a:pt x="408" y="581"/>
                      <a:pt x="403" y="597"/>
                      <a:pt x="405" y="608"/>
                    </a:cubicBezTo>
                    <a:cubicBezTo>
                      <a:pt x="404" y="602"/>
                      <a:pt x="397" y="590"/>
                      <a:pt x="396" y="579"/>
                    </a:cubicBezTo>
                    <a:close/>
                    <a:moveTo>
                      <a:pt x="305" y="482"/>
                    </a:moveTo>
                    <a:lnTo>
                      <a:pt x="305" y="482"/>
                    </a:lnTo>
                    <a:cubicBezTo>
                      <a:pt x="301" y="483"/>
                      <a:pt x="294" y="480"/>
                      <a:pt x="292" y="484"/>
                    </a:cubicBezTo>
                    <a:cubicBezTo>
                      <a:pt x="301" y="489"/>
                      <a:pt x="288" y="492"/>
                      <a:pt x="291" y="499"/>
                    </a:cubicBezTo>
                    <a:cubicBezTo>
                      <a:pt x="300" y="499"/>
                      <a:pt x="297" y="511"/>
                      <a:pt x="303" y="514"/>
                    </a:cubicBezTo>
                    <a:cubicBezTo>
                      <a:pt x="298" y="502"/>
                      <a:pt x="308" y="503"/>
                      <a:pt x="310" y="494"/>
                    </a:cubicBezTo>
                    <a:cubicBezTo>
                      <a:pt x="306" y="490"/>
                      <a:pt x="303" y="489"/>
                      <a:pt x="305" y="482"/>
                    </a:cubicBezTo>
                    <a:close/>
                    <a:moveTo>
                      <a:pt x="301" y="583"/>
                    </a:moveTo>
                    <a:lnTo>
                      <a:pt x="301" y="583"/>
                    </a:lnTo>
                    <a:cubicBezTo>
                      <a:pt x="307" y="587"/>
                      <a:pt x="304" y="600"/>
                      <a:pt x="310" y="605"/>
                    </a:cubicBezTo>
                    <a:cubicBezTo>
                      <a:pt x="311" y="589"/>
                      <a:pt x="297" y="573"/>
                      <a:pt x="308" y="561"/>
                    </a:cubicBezTo>
                    <a:cubicBezTo>
                      <a:pt x="310" y="552"/>
                      <a:pt x="301" y="553"/>
                      <a:pt x="300" y="547"/>
                    </a:cubicBezTo>
                    <a:lnTo>
                      <a:pt x="300" y="550"/>
                    </a:lnTo>
                    <a:cubicBezTo>
                      <a:pt x="300" y="556"/>
                      <a:pt x="291" y="552"/>
                      <a:pt x="292" y="559"/>
                    </a:cubicBezTo>
                    <a:cubicBezTo>
                      <a:pt x="305" y="572"/>
                      <a:pt x="286" y="592"/>
                      <a:pt x="292" y="603"/>
                    </a:cubicBezTo>
                    <a:cubicBezTo>
                      <a:pt x="298" y="599"/>
                      <a:pt x="294" y="586"/>
                      <a:pt x="301" y="583"/>
                    </a:cubicBezTo>
                    <a:close/>
                    <a:moveTo>
                      <a:pt x="340" y="476"/>
                    </a:moveTo>
                    <a:lnTo>
                      <a:pt x="340" y="476"/>
                    </a:lnTo>
                    <a:cubicBezTo>
                      <a:pt x="342" y="479"/>
                      <a:pt x="349" y="479"/>
                      <a:pt x="351" y="476"/>
                    </a:cubicBezTo>
                    <a:cubicBezTo>
                      <a:pt x="352" y="474"/>
                      <a:pt x="350" y="473"/>
                      <a:pt x="350" y="471"/>
                    </a:cubicBezTo>
                    <a:cubicBezTo>
                      <a:pt x="344" y="470"/>
                      <a:pt x="339" y="471"/>
                      <a:pt x="340" y="476"/>
                    </a:cubicBezTo>
                    <a:close/>
                    <a:moveTo>
                      <a:pt x="366" y="476"/>
                    </a:moveTo>
                    <a:lnTo>
                      <a:pt x="366" y="476"/>
                    </a:lnTo>
                    <a:cubicBezTo>
                      <a:pt x="366" y="474"/>
                      <a:pt x="364" y="473"/>
                      <a:pt x="364" y="471"/>
                    </a:cubicBezTo>
                    <a:cubicBezTo>
                      <a:pt x="361" y="471"/>
                      <a:pt x="356" y="470"/>
                      <a:pt x="354" y="472"/>
                    </a:cubicBezTo>
                    <a:lnTo>
                      <a:pt x="354" y="476"/>
                    </a:lnTo>
                    <a:cubicBezTo>
                      <a:pt x="356" y="479"/>
                      <a:pt x="364" y="479"/>
                      <a:pt x="366" y="476"/>
                    </a:cubicBezTo>
                    <a:close/>
                    <a:moveTo>
                      <a:pt x="367" y="609"/>
                    </a:moveTo>
                    <a:lnTo>
                      <a:pt x="367" y="609"/>
                    </a:lnTo>
                    <a:cubicBezTo>
                      <a:pt x="365" y="600"/>
                      <a:pt x="358" y="591"/>
                      <a:pt x="366" y="583"/>
                    </a:cubicBezTo>
                    <a:cubicBezTo>
                      <a:pt x="362" y="582"/>
                      <a:pt x="359" y="579"/>
                      <a:pt x="360" y="573"/>
                    </a:cubicBezTo>
                    <a:cubicBezTo>
                      <a:pt x="357" y="572"/>
                      <a:pt x="357" y="576"/>
                      <a:pt x="353" y="574"/>
                    </a:cubicBezTo>
                    <a:cubicBezTo>
                      <a:pt x="352" y="571"/>
                      <a:pt x="351" y="568"/>
                      <a:pt x="351" y="563"/>
                    </a:cubicBezTo>
                    <a:cubicBezTo>
                      <a:pt x="356" y="562"/>
                      <a:pt x="361" y="563"/>
                      <a:pt x="361" y="559"/>
                    </a:cubicBezTo>
                    <a:cubicBezTo>
                      <a:pt x="362" y="551"/>
                      <a:pt x="351" y="555"/>
                      <a:pt x="349" y="550"/>
                    </a:cubicBezTo>
                    <a:cubicBezTo>
                      <a:pt x="349" y="547"/>
                      <a:pt x="347" y="541"/>
                      <a:pt x="350" y="541"/>
                    </a:cubicBezTo>
                    <a:cubicBezTo>
                      <a:pt x="356" y="541"/>
                      <a:pt x="362" y="542"/>
                      <a:pt x="366" y="540"/>
                    </a:cubicBezTo>
                    <a:cubicBezTo>
                      <a:pt x="368" y="531"/>
                      <a:pt x="363" y="529"/>
                      <a:pt x="359" y="525"/>
                    </a:cubicBezTo>
                    <a:cubicBezTo>
                      <a:pt x="358" y="521"/>
                      <a:pt x="364" y="521"/>
                      <a:pt x="360" y="517"/>
                    </a:cubicBezTo>
                    <a:cubicBezTo>
                      <a:pt x="350" y="522"/>
                      <a:pt x="360" y="530"/>
                      <a:pt x="356" y="538"/>
                    </a:cubicBezTo>
                    <a:cubicBezTo>
                      <a:pt x="357" y="529"/>
                      <a:pt x="350" y="527"/>
                      <a:pt x="354" y="518"/>
                    </a:cubicBezTo>
                    <a:cubicBezTo>
                      <a:pt x="353" y="516"/>
                      <a:pt x="347" y="518"/>
                      <a:pt x="347" y="515"/>
                    </a:cubicBezTo>
                    <a:lnTo>
                      <a:pt x="347" y="505"/>
                    </a:lnTo>
                    <a:cubicBezTo>
                      <a:pt x="352" y="501"/>
                      <a:pt x="365" y="504"/>
                      <a:pt x="366" y="497"/>
                    </a:cubicBezTo>
                    <a:cubicBezTo>
                      <a:pt x="365" y="490"/>
                      <a:pt x="354" y="494"/>
                      <a:pt x="351" y="489"/>
                    </a:cubicBezTo>
                    <a:cubicBezTo>
                      <a:pt x="351" y="484"/>
                      <a:pt x="357" y="486"/>
                      <a:pt x="359" y="482"/>
                    </a:cubicBezTo>
                    <a:cubicBezTo>
                      <a:pt x="350" y="480"/>
                      <a:pt x="337" y="479"/>
                      <a:pt x="330" y="481"/>
                    </a:cubicBezTo>
                    <a:cubicBezTo>
                      <a:pt x="330" y="486"/>
                      <a:pt x="337" y="484"/>
                      <a:pt x="338" y="488"/>
                    </a:cubicBezTo>
                    <a:cubicBezTo>
                      <a:pt x="335" y="493"/>
                      <a:pt x="323" y="490"/>
                      <a:pt x="323" y="498"/>
                    </a:cubicBezTo>
                    <a:cubicBezTo>
                      <a:pt x="328" y="506"/>
                      <a:pt x="350" y="498"/>
                      <a:pt x="344" y="517"/>
                    </a:cubicBezTo>
                    <a:cubicBezTo>
                      <a:pt x="338" y="517"/>
                      <a:pt x="336" y="519"/>
                      <a:pt x="330" y="517"/>
                    </a:cubicBezTo>
                    <a:cubicBezTo>
                      <a:pt x="326" y="521"/>
                      <a:pt x="333" y="521"/>
                      <a:pt x="331" y="527"/>
                    </a:cubicBezTo>
                    <a:cubicBezTo>
                      <a:pt x="327" y="526"/>
                      <a:pt x="326" y="529"/>
                      <a:pt x="323" y="530"/>
                    </a:cubicBezTo>
                    <a:lnTo>
                      <a:pt x="323" y="540"/>
                    </a:lnTo>
                    <a:cubicBezTo>
                      <a:pt x="329" y="546"/>
                      <a:pt x="337" y="538"/>
                      <a:pt x="343" y="541"/>
                    </a:cubicBezTo>
                    <a:cubicBezTo>
                      <a:pt x="342" y="546"/>
                      <a:pt x="345" y="554"/>
                      <a:pt x="340" y="554"/>
                    </a:cubicBezTo>
                    <a:lnTo>
                      <a:pt x="331" y="554"/>
                    </a:lnTo>
                    <a:cubicBezTo>
                      <a:pt x="332" y="557"/>
                      <a:pt x="330" y="557"/>
                      <a:pt x="330" y="560"/>
                    </a:cubicBezTo>
                    <a:cubicBezTo>
                      <a:pt x="331" y="560"/>
                      <a:pt x="332" y="561"/>
                      <a:pt x="331" y="563"/>
                    </a:cubicBezTo>
                    <a:cubicBezTo>
                      <a:pt x="336" y="563"/>
                      <a:pt x="342" y="561"/>
                      <a:pt x="343" y="566"/>
                    </a:cubicBezTo>
                    <a:cubicBezTo>
                      <a:pt x="343" y="571"/>
                      <a:pt x="339" y="574"/>
                      <a:pt x="337" y="577"/>
                    </a:cubicBezTo>
                    <a:cubicBezTo>
                      <a:pt x="334" y="577"/>
                      <a:pt x="335" y="573"/>
                      <a:pt x="331" y="574"/>
                    </a:cubicBezTo>
                    <a:cubicBezTo>
                      <a:pt x="331" y="580"/>
                      <a:pt x="328" y="581"/>
                      <a:pt x="327" y="586"/>
                    </a:cubicBezTo>
                    <a:cubicBezTo>
                      <a:pt x="337" y="591"/>
                      <a:pt x="318" y="600"/>
                      <a:pt x="326" y="608"/>
                    </a:cubicBezTo>
                    <a:cubicBezTo>
                      <a:pt x="334" y="597"/>
                      <a:pt x="336" y="580"/>
                      <a:pt x="349" y="573"/>
                    </a:cubicBezTo>
                    <a:cubicBezTo>
                      <a:pt x="354" y="585"/>
                      <a:pt x="358" y="600"/>
                      <a:pt x="367" y="609"/>
                    </a:cubicBezTo>
                    <a:close/>
                    <a:moveTo>
                      <a:pt x="331" y="535"/>
                    </a:moveTo>
                    <a:lnTo>
                      <a:pt x="331" y="535"/>
                    </a:lnTo>
                    <a:cubicBezTo>
                      <a:pt x="330" y="531"/>
                      <a:pt x="333" y="532"/>
                      <a:pt x="333" y="528"/>
                    </a:cubicBezTo>
                    <a:cubicBezTo>
                      <a:pt x="338" y="527"/>
                      <a:pt x="335" y="536"/>
                      <a:pt x="331" y="535"/>
                    </a:cubicBezTo>
                    <a:close/>
                    <a:moveTo>
                      <a:pt x="379" y="644"/>
                    </a:moveTo>
                    <a:lnTo>
                      <a:pt x="379" y="644"/>
                    </a:lnTo>
                    <a:cubicBezTo>
                      <a:pt x="367" y="623"/>
                      <a:pt x="359" y="598"/>
                      <a:pt x="346" y="579"/>
                    </a:cubicBezTo>
                    <a:cubicBezTo>
                      <a:pt x="333" y="603"/>
                      <a:pt x="320" y="625"/>
                      <a:pt x="305" y="646"/>
                    </a:cubicBezTo>
                    <a:cubicBezTo>
                      <a:pt x="328" y="636"/>
                      <a:pt x="329" y="604"/>
                      <a:pt x="347" y="590"/>
                    </a:cubicBezTo>
                    <a:cubicBezTo>
                      <a:pt x="359" y="607"/>
                      <a:pt x="362" y="632"/>
                      <a:pt x="379" y="644"/>
                    </a:cubicBezTo>
                    <a:close/>
                    <a:moveTo>
                      <a:pt x="370" y="471"/>
                    </a:moveTo>
                    <a:lnTo>
                      <a:pt x="370" y="471"/>
                    </a:lnTo>
                    <a:lnTo>
                      <a:pt x="370" y="475"/>
                    </a:lnTo>
                    <a:cubicBezTo>
                      <a:pt x="369" y="507"/>
                      <a:pt x="370" y="556"/>
                      <a:pt x="370" y="592"/>
                    </a:cubicBezTo>
                    <a:cubicBezTo>
                      <a:pt x="370" y="600"/>
                      <a:pt x="367" y="612"/>
                      <a:pt x="374" y="616"/>
                    </a:cubicBezTo>
                    <a:cubicBezTo>
                      <a:pt x="379" y="572"/>
                      <a:pt x="376" y="520"/>
                      <a:pt x="374" y="471"/>
                    </a:cubicBezTo>
                    <a:lnTo>
                      <a:pt x="370" y="471"/>
                    </a:lnTo>
                    <a:close/>
                    <a:moveTo>
                      <a:pt x="290" y="595"/>
                    </a:moveTo>
                    <a:lnTo>
                      <a:pt x="290" y="595"/>
                    </a:lnTo>
                    <a:cubicBezTo>
                      <a:pt x="290" y="571"/>
                      <a:pt x="286" y="547"/>
                      <a:pt x="291" y="521"/>
                    </a:cubicBezTo>
                    <a:cubicBezTo>
                      <a:pt x="293" y="523"/>
                      <a:pt x="298" y="522"/>
                      <a:pt x="298" y="525"/>
                    </a:cubicBezTo>
                    <a:cubicBezTo>
                      <a:pt x="296" y="529"/>
                      <a:pt x="290" y="530"/>
                      <a:pt x="292" y="538"/>
                    </a:cubicBezTo>
                    <a:cubicBezTo>
                      <a:pt x="296" y="540"/>
                      <a:pt x="299" y="542"/>
                      <a:pt x="301" y="546"/>
                    </a:cubicBezTo>
                    <a:cubicBezTo>
                      <a:pt x="302" y="542"/>
                      <a:pt x="305" y="541"/>
                      <a:pt x="308" y="540"/>
                    </a:cubicBezTo>
                    <a:cubicBezTo>
                      <a:pt x="310" y="529"/>
                      <a:pt x="303" y="526"/>
                      <a:pt x="308" y="518"/>
                    </a:cubicBezTo>
                    <a:cubicBezTo>
                      <a:pt x="302" y="518"/>
                      <a:pt x="292" y="520"/>
                      <a:pt x="288" y="517"/>
                    </a:cubicBezTo>
                    <a:lnTo>
                      <a:pt x="288" y="478"/>
                    </a:lnTo>
                    <a:cubicBezTo>
                      <a:pt x="294" y="476"/>
                      <a:pt x="307" y="481"/>
                      <a:pt x="308" y="475"/>
                    </a:cubicBezTo>
                    <a:cubicBezTo>
                      <a:pt x="310" y="467"/>
                      <a:pt x="299" y="473"/>
                      <a:pt x="297" y="469"/>
                    </a:cubicBezTo>
                    <a:cubicBezTo>
                      <a:pt x="302" y="470"/>
                      <a:pt x="311" y="467"/>
                      <a:pt x="314" y="471"/>
                    </a:cubicBezTo>
                    <a:cubicBezTo>
                      <a:pt x="311" y="518"/>
                      <a:pt x="314" y="573"/>
                      <a:pt x="315" y="618"/>
                    </a:cubicBezTo>
                    <a:cubicBezTo>
                      <a:pt x="325" y="580"/>
                      <a:pt x="314" y="520"/>
                      <a:pt x="320" y="471"/>
                    </a:cubicBezTo>
                    <a:cubicBezTo>
                      <a:pt x="323" y="475"/>
                      <a:pt x="327" y="480"/>
                      <a:pt x="337" y="478"/>
                    </a:cubicBezTo>
                    <a:cubicBezTo>
                      <a:pt x="339" y="474"/>
                      <a:pt x="334" y="469"/>
                      <a:pt x="337" y="469"/>
                    </a:cubicBezTo>
                    <a:cubicBezTo>
                      <a:pt x="350" y="471"/>
                      <a:pt x="366" y="468"/>
                      <a:pt x="380" y="468"/>
                    </a:cubicBezTo>
                    <a:cubicBezTo>
                      <a:pt x="392" y="468"/>
                      <a:pt x="423" y="475"/>
                      <a:pt x="420" y="458"/>
                    </a:cubicBezTo>
                    <a:cubicBezTo>
                      <a:pt x="394" y="457"/>
                      <a:pt x="367" y="458"/>
                      <a:pt x="340" y="459"/>
                    </a:cubicBezTo>
                    <a:cubicBezTo>
                      <a:pt x="323" y="460"/>
                      <a:pt x="285" y="454"/>
                      <a:pt x="272" y="465"/>
                    </a:cubicBezTo>
                    <a:cubicBezTo>
                      <a:pt x="272" y="471"/>
                      <a:pt x="280" y="468"/>
                      <a:pt x="282" y="472"/>
                    </a:cubicBezTo>
                    <a:cubicBezTo>
                      <a:pt x="283" y="521"/>
                      <a:pt x="282" y="570"/>
                      <a:pt x="284" y="618"/>
                    </a:cubicBezTo>
                    <a:cubicBezTo>
                      <a:pt x="290" y="613"/>
                      <a:pt x="290" y="600"/>
                      <a:pt x="290" y="595"/>
                    </a:cubicBezTo>
                    <a:close/>
                    <a:moveTo>
                      <a:pt x="681" y="224"/>
                    </a:moveTo>
                    <a:lnTo>
                      <a:pt x="681" y="224"/>
                    </a:lnTo>
                    <a:cubicBezTo>
                      <a:pt x="676" y="217"/>
                      <a:pt x="661" y="218"/>
                      <a:pt x="652" y="214"/>
                    </a:cubicBezTo>
                    <a:cubicBezTo>
                      <a:pt x="646" y="230"/>
                      <a:pt x="672" y="233"/>
                      <a:pt x="681" y="224"/>
                    </a:cubicBezTo>
                    <a:close/>
                    <a:moveTo>
                      <a:pt x="681" y="210"/>
                    </a:moveTo>
                    <a:lnTo>
                      <a:pt x="681" y="210"/>
                    </a:lnTo>
                    <a:cubicBezTo>
                      <a:pt x="674" y="207"/>
                      <a:pt x="663" y="202"/>
                      <a:pt x="656" y="203"/>
                    </a:cubicBezTo>
                    <a:cubicBezTo>
                      <a:pt x="656" y="217"/>
                      <a:pt x="670" y="216"/>
                      <a:pt x="681" y="218"/>
                    </a:cubicBezTo>
                    <a:lnTo>
                      <a:pt x="681" y="210"/>
                    </a:lnTo>
                    <a:close/>
                    <a:moveTo>
                      <a:pt x="680" y="198"/>
                    </a:moveTo>
                    <a:lnTo>
                      <a:pt x="680" y="198"/>
                    </a:lnTo>
                    <a:cubicBezTo>
                      <a:pt x="673" y="196"/>
                      <a:pt x="667" y="192"/>
                      <a:pt x="659" y="190"/>
                    </a:cubicBezTo>
                    <a:cubicBezTo>
                      <a:pt x="660" y="192"/>
                      <a:pt x="658" y="193"/>
                      <a:pt x="658" y="195"/>
                    </a:cubicBezTo>
                    <a:cubicBezTo>
                      <a:pt x="661" y="200"/>
                      <a:pt x="678" y="211"/>
                      <a:pt x="680" y="198"/>
                    </a:cubicBezTo>
                    <a:close/>
                    <a:moveTo>
                      <a:pt x="664" y="185"/>
                    </a:moveTo>
                    <a:lnTo>
                      <a:pt x="664" y="185"/>
                    </a:lnTo>
                    <a:cubicBezTo>
                      <a:pt x="667" y="188"/>
                      <a:pt x="670" y="191"/>
                      <a:pt x="675" y="193"/>
                    </a:cubicBezTo>
                    <a:cubicBezTo>
                      <a:pt x="682" y="184"/>
                      <a:pt x="666" y="174"/>
                      <a:pt x="664" y="185"/>
                    </a:cubicBezTo>
                    <a:close/>
                    <a:moveTo>
                      <a:pt x="633" y="149"/>
                    </a:moveTo>
                    <a:lnTo>
                      <a:pt x="633" y="149"/>
                    </a:lnTo>
                    <a:cubicBezTo>
                      <a:pt x="649" y="154"/>
                      <a:pt x="651" y="171"/>
                      <a:pt x="662" y="180"/>
                    </a:cubicBezTo>
                    <a:cubicBezTo>
                      <a:pt x="665" y="165"/>
                      <a:pt x="646" y="130"/>
                      <a:pt x="633" y="149"/>
                    </a:cubicBezTo>
                    <a:close/>
                    <a:moveTo>
                      <a:pt x="685" y="128"/>
                    </a:moveTo>
                    <a:lnTo>
                      <a:pt x="685" y="128"/>
                    </a:lnTo>
                    <a:cubicBezTo>
                      <a:pt x="688" y="124"/>
                      <a:pt x="695" y="125"/>
                      <a:pt x="692" y="116"/>
                    </a:cubicBezTo>
                    <a:cubicBezTo>
                      <a:pt x="686" y="113"/>
                      <a:pt x="691" y="122"/>
                      <a:pt x="685" y="121"/>
                    </a:cubicBezTo>
                    <a:cubicBezTo>
                      <a:pt x="684" y="105"/>
                      <a:pt x="657" y="114"/>
                      <a:pt x="648" y="116"/>
                    </a:cubicBezTo>
                    <a:cubicBezTo>
                      <a:pt x="644" y="118"/>
                      <a:pt x="650" y="129"/>
                      <a:pt x="642" y="126"/>
                    </a:cubicBezTo>
                    <a:cubicBezTo>
                      <a:pt x="650" y="141"/>
                      <a:pt x="652" y="160"/>
                      <a:pt x="677" y="158"/>
                    </a:cubicBezTo>
                    <a:cubicBezTo>
                      <a:pt x="682" y="150"/>
                      <a:pt x="687" y="142"/>
                      <a:pt x="685" y="128"/>
                    </a:cubicBezTo>
                    <a:close/>
                    <a:moveTo>
                      <a:pt x="654" y="122"/>
                    </a:moveTo>
                    <a:lnTo>
                      <a:pt x="654" y="122"/>
                    </a:lnTo>
                    <a:cubicBezTo>
                      <a:pt x="655" y="121"/>
                      <a:pt x="662" y="119"/>
                      <a:pt x="662" y="122"/>
                    </a:cubicBezTo>
                    <a:cubicBezTo>
                      <a:pt x="664" y="126"/>
                      <a:pt x="652" y="126"/>
                      <a:pt x="654" y="122"/>
                    </a:cubicBezTo>
                    <a:close/>
                    <a:moveTo>
                      <a:pt x="664" y="146"/>
                    </a:moveTo>
                    <a:lnTo>
                      <a:pt x="664" y="146"/>
                    </a:lnTo>
                    <a:cubicBezTo>
                      <a:pt x="669" y="147"/>
                      <a:pt x="669" y="148"/>
                      <a:pt x="674" y="146"/>
                    </a:cubicBezTo>
                    <a:cubicBezTo>
                      <a:pt x="676" y="151"/>
                      <a:pt x="662" y="151"/>
                      <a:pt x="664" y="146"/>
                    </a:cubicBezTo>
                    <a:close/>
                    <a:moveTo>
                      <a:pt x="681" y="122"/>
                    </a:moveTo>
                    <a:lnTo>
                      <a:pt x="681" y="122"/>
                    </a:lnTo>
                    <a:cubicBezTo>
                      <a:pt x="679" y="124"/>
                      <a:pt x="675" y="124"/>
                      <a:pt x="672" y="126"/>
                    </a:cubicBezTo>
                    <a:cubicBezTo>
                      <a:pt x="677" y="130"/>
                      <a:pt x="677" y="141"/>
                      <a:pt x="668" y="142"/>
                    </a:cubicBezTo>
                    <a:cubicBezTo>
                      <a:pt x="674" y="139"/>
                      <a:pt x="669" y="126"/>
                      <a:pt x="672" y="121"/>
                    </a:cubicBezTo>
                    <a:cubicBezTo>
                      <a:pt x="676" y="120"/>
                      <a:pt x="679" y="120"/>
                      <a:pt x="681" y="122"/>
                    </a:cubicBezTo>
                    <a:close/>
                    <a:moveTo>
                      <a:pt x="636" y="175"/>
                    </a:moveTo>
                    <a:lnTo>
                      <a:pt x="636" y="175"/>
                    </a:lnTo>
                    <a:cubicBezTo>
                      <a:pt x="641" y="177"/>
                      <a:pt x="642" y="183"/>
                      <a:pt x="645" y="187"/>
                    </a:cubicBezTo>
                    <a:cubicBezTo>
                      <a:pt x="649" y="187"/>
                      <a:pt x="654" y="188"/>
                      <a:pt x="656" y="185"/>
                    </a:cubicBezTo>
                    <a:cubicBezTo>
                      <a:pt x="657" y="169"/>
                      <a:pt x="643" y="168"/>
                      <a:pt x="641" y="155"/>
                    </a:cubicBezTo>
                    <a:cubicBezTo>
                      <a:pt x="629" y="158"/>
                      <a:pt x="622" y="171"/>
                      <a:pt x="626" y="185"/>
                    </a:cubicBezTo>
                    <a:cubicBezTo>
                      <a:pt x="630" y="186"/>
                      <a:pt x="632" y="188"/>
                      <a:pt x="636" y="187"/>
                    </a:cubicBezTo>
                    <a:cubicBezTo>
                      <a:pt x="640" y="183"/>
                      <a:pt x="636" y="180"/>
                      <a:pt x="636" y="175"/>
                    </a:cubicBezTo>
                    <a:close/>
                    <a:moveTo>
                      <a:pt x="659" y="83"/>
                    </a:moveTo>
                    <a:lnTo>
                      <a:pt x="659" y="83"/>
                    </a:lnTo>
                    <a:cubicBezTo>
                      <a:pt x="660" y="88"/>
                      <a:pt x="663" y="89"/>
                      <a:pt x="662" y="95"/>
                    </a:cubicBezTo>
                    <a:cubicBezTo>
                      <a:pt x="647" y="100"/>
                      <a:pt x="628" y="101"/>
                      <a:pt x="625" y="119"/>
                    </a:cubicBezTo>
                    <a:cubicBezTo>
                      <a:pt x="629" y="119"/>
                      <a:pt x="637" y="126"/>
                      <a:pt x="638" y="119"/>
                    </a:cubicBezTo>
                    <a:cubicBezTo>
                      <a:pt x="639" y="115"/>
                      <a:pt x="631" y="120"/>
                      <a:pt x="632" y="116"/>
                    </a:cubicBezTo>
                    <a:cubicBezTo>
                      <a:pt x="648" y="104"/>
                      <a:pt x="689" y="105"/>
                      <a:pt x="705" y="116"/>
                    </a:cubicBezTo>
                    <a:cubicBezTo>
                      <a:pt x="701" y="118"/>
                      <a:pt x="695" y="114"/>
                      <a:pt x="694" y="122"/>
                    </a:cubicBezTo>
                    <a:cubicBezTo>
                      <a:pt x="700" y="126"/>
                      <a:pt x="708" y="122"/>
                      <a:pt x="711" y="118"/>
                    </a:cubicBezTo>
                    <a:cubicBezTo>
                      <a:pt x="709" y="95"/>
                      <a:pt x="670" y="104"/>
                      <a:pt x="672" y="82"/>
                    </a:cubicBezTo>
                    <a:cubicBezTo>
                      <a:pt x="668" y="82"/>
                      <a:pt x="662" y="81"/>
                      <a:pt x="659" y="83"/>
                    </a:cubicBezTo>
                    <a:close/>
                    <a:moveTo>
                      <a:pt x="700" y="174"/>
                    </a:moveTo>
                    <a:lnTo>
                      <a:pt x="700" y="174"/>
                    </a:lnTo>
                    <a:cubicBezTo>
                      <a:pt x="696" y="178"/>
                      <a:pt x="692" y="181"/>
                      <a:pt x="691" y="188"/>
                    </a:cubicBezTo>
                    <a:cubicBezTo>
                      <a:pt x="695" y="191"/>
                      <a:pt x="705" y="190"/>
                      <a:pt x="710" y="188"/>
                    </a:cubicBezTo>
                    <a:cubicBezTo>
                      <a:pt x="713" y="177"/>
                      <a:pt x="712" y="160"/>
                      <a:pt x="704" y="155"/>
                    </a:cubicBezTo>
                    <a:cubicBezTo>
                      <a:pt x="698" y="154"/>
                      <a:pt x="697" y="165"/>
                      <a:pt x="692" y="161"/>
                    </a:cubicBezTo>
                    <a:cubicBezTo>
                      <a:pt x="692" y="151"/>
                      <a:pt x="702" y="153"/>
                      <a:pt x="704" y="145"/>
                    </a:cubicBezTo>
                    <a:cubicBezTo>
                      <a:pt x="686" y="135"/>
                      <a:pt x="683" y="164"/>
                      <a:pt x="665" y="164"/>
                    </a:cubicBezTo>
                    <a:cubicBezTo>
                      <a:pt x="666" y="169"/>
                      <a:pt x="668" y="175"/>
                      <a:pt x="674" y="175"/>
                    </a:cubicBezTo>
                    <a:cubicBezTo>
                      <a:pt x="675" y="169"/>
                      <a:pt x="684" y="163"/>
                      <a:pt x="691" y="167"/>
                    </a:cubicBezTo>
                    <a:cubicBezTo>
                      <a:pt x="677" y="167"/>
                      <a:pt x="673" y="190"/>
                      <a:pt x="687" y="188"/>
                    </a:cubicBezTo>
                    <a:cubicBezTo>
                      <a:pt x="689" y="182"/>
                      <a:pt x="694" y="167"/>
                      <a:pt x="700" y="174"/>
                    </a:cubicBezTo>
                    <a:close/>
                    <a:moveTo>
                      <a:pt x="833" y="233"/>
                    </a:moveTo>
                    <a:lnTo>
                      <a:pt x="833" y="233"/>
                    </a:lnTo>
                    <a:cubicBezTo>
                      <a:pt x="834" y="246"/>
                      <a:pt x="834" y="267"/>
                      <a:pt x="832" y="276"/>
                    </a:cubicBezTo>
                    <a:cubicBezTo>
                      <a:pt x="828" y="260"/>
                      <a:pt x="815" y="246"/>
                      <a:pt x="809" y="237"/>
                    </a:cubicBezTo>
                    <a:cubicBezTo>
                      <a:pt x="816" y="236"/>
                      <a:pt x="829" y="241"/>
                      <a:pt x="831" y="234"/>
                    </a:cubicBezTo>
                    <a:cubicBezTo>
                      <a:pt x="786" y="225"/>
                      <a:pt x="717" y="233"/>
                      <a:pt x="684" y="229"/>
                    </a:cubicBezTo>
                    <a:cubicBezTo>
                      <a:pt x="682" y="234"/>
                      <a:pt x="690" y="237"/>
                      <a:pt x="685" y="240"/>
                    </a:cubicBezTo>
                    <a:cubicBezTo>
                      <a:pt x="685" y="221"/>
                      <a:pt x="665" y="238"/>
                      <a:pt x="655" y="229"/>
                    </a:cubicBezTo>
                    <a:cubicBezTo>
                      <a:pt x="650" y="228"/>
                      <a:pt x="648" y="238"/>
                      <a:pt x="645" y="234"/>
                    </a:cubicBezTo>
                    <a:cubicBezTo>
                      <a:pt x="640" y="234"/>
                      <a:pt x="639" y="226"/>
                      <a:pt x="628" y="229"/>
                    </a:cubicBezTo>
                    <a:cubicBezTo>
                      <a:pt x="628" y="232"/>
                      <a:pt x="625" y="233"/>
                      <a:pt x="626" y="237"/>
                    </a:cubicBezTo>
                    <a:cubicBezTo>
                      <a:pt x="644" y="238"/>
                      <a:pt x="656" y="245"/>
                      <a:pt x="681" y="246"/>
                    </a:cubicBezTo>
                    <a:cubicBezTo>
                      <a:pt x="668" y="254"/>
                      <a:pt x="660" y="246"/>
                      <a:pt x="646" y="244"/>
                    </a:cubicBezTo>
                    <a:cubicBezTo>
                      <a:pt x="641" y="253"/>
                      <a:pt x="624" y="256"/>
                      <a:pt x="626" y="267"/>
                    </a:cubicBezTo>
                    <a:cubicBezTo>
                      <a:pt x="622" y="256"/>
                      <a:pt x="608" y="245"/>
                      <a:pt x="605" y="237"/>
                    </a:cubicBezTo>
                    <a:cubicBezTo>
                      <a:pt x="612" y="235"/>
                      <a:pt x="626" y="239"/>
                      <a:pt x="625" y="229"/>
                    </a:cubicBezTo>
                    <a:cubicBezTo>
                      <a:pt x="581" y="224"/>
                      <a:pt x="529" y="230"/>
                      <a:pt x="488" y="229"/>
                    </a:cubicBezTo>
                    <a:cubicBezTo>
                      <a:pt x="448" y="258"/>
                      <a:pt x="407" y="288"/>
                      <a:pt x="369" y="319"/>
                    </a:cubicBezTo>
                    <a:cubicBezTo>
                      <a:pt x="392" y="307"/>
                      <a:pt x="430" y="290"/>
                      <a:pt x="455" y="309"/>
                    </a:cubicBezTo>
                    <a:cubicBezTo>
                      <a:pt x="469" y="319"/>
                      <a:pt x="466" y="356"/>
                      <a:pt x="467" y="381"/>
                    </a:cubicBezTo>
                    <a:cubicBezTo>
                      <a:pt x="468" y="423"/>
                      <a:pt x="464" y="469"/>
                      <a:pt x="468" y="502"/>
                    </a:cubicBezTo>
                    <a:cubicBezTo>
                      <a:pt x="480" y="498"/>
                      <a:pt x="487" y="488"/>
                      <a:pt x="498" y="482"/>
                    </a:cubicBezTo>
                    <a:cubicBezTo>
                      <a:pt x="499" y="469"/>
                      <a:pt x="496" y="453"/>
                      <a:pt x="500" y="442"/>
                    </a:cubicBezTo>
                    <a:cubicBezTo>
                      <a:pt x="513" y="439"/>
                      <a:pt x="525" y="445"/>
                      <a:pt x="531" y="436"/>
                    </a:cubicBezTo>
                    <a:cubicBezTo>
                      <a:pt x="525" y="429"/>
                      <a:pt x="502" y="437"/>
                      <a:pt x="497" y="436"/>
                    </a:cubicBezTo>
                    <a:cubicBezTo>
                      <a:pt x="491" y="399"/>
                      <a:pt x="507" y="376"/>
                      <a:pt x="527" y="361"/>
                    </a:cubicBezTo>
                    <a:cubicBezTo>
                      <a:pt x="511" y="350"/>
                      <a:pt x="489" y="333"/>
                      <a:pt x="500" y="305"/>
                    </a:cubicBezTo>
                    <a:cubicBezTo>
                      <a:pt x="511" y="334"/>
                      <a:pt x="531" y="353"/>
                      <a:pt x="564" y="360"/>
                    </a:cubicBezTo>
                    <a:cubicBezTo>
                      <a:pt x="535" y="374"/>
                      <a:pt x="500" y="390"/>
                      <a:pt x="501" y="430"/>
                    </a:cubicBezTo>
                    <a:lnTo>
                      <a:pt x="511" y="430"/>
                    </a:lnTo>
                    <a:cubicBezTo>
                      <a:pt x="531" y="358"/>
                      <a:pt x="640" y="374"/>
                      <a:pt x="662" y="305"/>
                    </a:cubicBezTo>
                    <a:lnTo>
                      <a:pt x="649" y="305"/>
                    </a:lnTo>
                    <a:cubicBezTo>
                      <a:pt x="641" y="321"/>
                      <a:pt x="630" y="334"/>
                      <a:pt x="612" y="341"/>
                    </a:cubicBezTo>
                    <a:cubicBezTo>
                      <a:pt x="625" y="324"/>
                      <a:pt x="637" y="298"/>
                      <a:pt x="628" y="270"/>
                    </a:cubicBezTo>
                    <a:cubicBezTo>
                      <a:pt x="629" y="276"/>
                      <a:pt x="639" y="274"/>
                      <a:pt x="646" y="275"/>
                    </a:cubicBezTo>
                    <a:cubicBezTo>
                      <a:pt x="651" y="277"/>
                      <a:pt x="650" y="285"/>
                      <a:pt x="656" y="285"/>
                    </a:cubicBezTo>
                    <a:cubicBezTo>
                      <a:pt x="663" y="280"/>
                      <a:pt x="668" y="289"/>
                      <a:pt x="671" y="279"/>
                    </a:cubicBezTo>
                    <a:cubicBezTo>
                      <a:pt x="671" y="284"/>
                      <a:pt x="674" y="286"/>
                      <a:pt x="680" y="285"/>
                    </a:cubicBezTo>
                    <a:cubicBezTo>
                      <a:pt x="683" y="281"/>
                      <a:pt x="681" y="275"/>
                      <a:pt x="677" y="275"/>
                    </a:cubicBezTo>
                    <a:cubicBezTo>
                      <a:pt x="683" y="276"/>
                      <a:pt x="683" y="271"/>
                      <a:pt x="688" y="270"/>
                    </a:cubicBezTo>
                    <a:cubicBezTo>
                      <a:pt x="688" y="281"/>
                      <a:pt x="707" y="271"/>
                      <a:pt x="707" y="272"/>
                    </a:cubicBezTo>
                    <a:cubicBezTo>
                      <a:pt x="705" y="279"/>
                      <a:pt x="703" y="287"/>
                      <a:pt x="704" y="296"/>
                    </a:cubicBezTo>
                    <a:cubicBezTo>
                      <a:pt x="682" y="298"/>
                      <a:pt x="655" y="290"/>
                      <a:pt x="633" y="299"/>
                    </a:cubicBezTo>
                    <a:cubicBezTo>
                      <a:pt x="654" y="303"/>
                      <a:pt x="687" y="299"/>
                      <a:pt x="705" y="301"/>
                    </a:cubicBezTo>
                    <a:cubicBezTo>
                      <a:pt x="706" y="316"/>
                      <a:pt x="721" y="335"/>
                      <a:pt x="727" y="344"/>
                    </a:cubicBezTo>
                    <a:cubicBezTo>
                      <a:pt x="706" y="338"/>
                      <a:pt x="693" y="324"/>
                      <a:pt x="684" y="306"/>
                    </a:cubicBezTo>
                    <a:cubicBezTo>
                      <a:pt x="679" y="306"/>
                      <a:pt x="674" y="304"/>
                      <a:pt x="668" y="305"/>
                    </a:cubicBezTo>
                    <a:cubicBezTo>
                      <a:pt x="669" y="358"/>
                      <a:pt x="597" y="351"/>
                      <a:pt x="585" y="396"/>
                    </a:cubicBezTo>
                    <a:cubicBezTo>
                      <a:pt x="557" y="377"/>
                      <a:pt x="525" y="403"/>
                      <a:pt x="521" y="430"/>
                    </a:cubicBezTo>
                    <a:cubicBezTo>
                      <a:pt x="534" y="415"/>
                      <a:pt x="548" y="387"/>
                      <a:pt x="574" y="394"/>
                    </a:cubicBezTo>
                    <a:cubicBezTo>
                      <a:pt x="580" y="396"/>
                      <a:pt x="584" y="405"/>
                      <a:pt x="592" y="401"/>
                    </a:cubicBezTo>
                    <a:cubicBezTo>
                      <a:pt x="594" y="397"/>
                      <a:pt x="593" y="388"/>
                      <a:pt x="595" y="383"/>
                    </a:cubicBezTo>
                    <a:cubicBezTo>
                      <a:pt x="615" y="362"/>
                      <a:pt x="650" y="355"/>
                      <a:pt x="667" y="331"/>
                    </a:cubicBez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69" y="328"/>
                      <a:pt x="671" y="325"/>
                      <a:pt x="672" y="321"/>
                    </a:cubicBezTo>
                    <a:cubicBezTo>
                      <a:pt x="706" y="371"/>
                      <a:pt x="798" y="363"/>
                      <a:pt x="818" y="427"/>
                    </a:cubicBezTo>
                    <a:lnTo>
                      <a:pt x="829" y="427"/>
                    </a:lnTo>
                    <a:cubicBezTo>
                      <a:pt x="824" y="388"/>
                      <a:pt x="794" y="373"/>
                      <a:pt x="766" y="357"/>
                    </a:cubicBezTo>
                    <a:cubicBezTo>
                      <a:pt x="799" y="353"/>
                      <a:pt x="824" y="340"/>
                      <a:pt x="832" y="311"/>
                    </a:cubicBezTo>
                    <a:cubicBezTo>
                      <a:pt x="839" y="336"/>
                      <a:pt x="815" y="353"/>
                      <a:pt x="798" y="363"/>
                    </a:cubicBezTo>
                    <a:cubicBezTo>
                      <a:pt x="810" y="373"/>
                      <a:pt x="827" y="380"/>
                      <a:pt x="832" y="397"/>
                    </a:cubicBezTo>
                    <a:cubicBezTo>
                      <a:pt x="838" y="418"/>
                      <a:pt x="830" y="442"/>
                      <a:pt x="832" y="465"/>
                    </a:cubicBezTo>
                    <a:cubicBezTo>
                      <a:pt x="823" y="465"/>
                      <a:pt x="818" y="477"/>
                      <a:pt x="809" y="472"/>
                    </a:cubicBezTo>
                    <a:cubicBezTo>
                      <a:pt x="817" y="469"/>
                      <a:pt x="826" y="468"/>
                      <a:pt x="828" y="459"/>
                    </a:cubicBezTo>
                    <a:cubicBezTo>
                      <a:pt x="818" y="459"/>
                      <a:pt x="829" y="458"/>
                      <a:pt x="828" y="453"/>
                    </a:cubicBezTo>
                    <a:lnTo>
                      <a:pt x="759" y="453"/>
                    </a:lnTo>
                    <a:cubicBezTo>
                      <a:pt x="747" y="420"/>
                      <a:pt x="721" y="391"/>
                      <a:pt x="687" y="384"/>
                    </a:cubicBezTo>
                    <a:cubicBezTo>
                      <a:pt x="630" y="373"/>
                      <a:pt x="571" y="413"/>
                      <a:pt x="569" y="468"/>
                    </a:cubicBezTo>
                    <a:cubicBezTo>
                      <a:pt x="567" y="501"/>
                      <a:pt x="579" y="533"/>
                      <a:pt x="603" y="544"/>
                    </a:cubicBezTo>
                    <a:cubicBezTo>
                      <a:pt x="592" y="526"/>
                      <a:pt x="579" y="513"/>
                      <a:pt x="576" y="489"/>
                    </a:cubicBezTo>
                    <a:cubicBezTo>
                      <a:pt x="570" y="446"/>
                      <a:pt x="596" y="412"/>
                      <a:pt x="626" y="396"/>
                    </a:cubicBezTo>
                    <a:cubicBezTo>
                      <a:pt x="703" y="371"/>
                      <a:pt x="768" y="429"/>
                      <a:pt x="750" y="498"/>
                    </a:cubicBezTo>
                    <a:cubicBezTo>
                      <a:pt x="748" y="489"/>
                      <a:pt x="737" y="490"/>
                      <a:pt x="728" y="488"/>
                    </a:cubicBezTo>
                    <a:cubicBezTo>
                      <a:pt x="728" y="506"/>
                      <a:pt x="713" y="510"/>
                      <a:pt x="701" y="517"/>
                    </a:cubicBezTo>
                    <a:cubicBezTo>
                      <a:pt x="713" y="518"/>
                      <a:pt x="712" y="533"/>
                      <a:pt x="720" y="538"/>
                    </a:cubicBezTo>
                    <a:cubicBezTo>
                      <a:pt x="738" y="534"/>
                      <a:pt x="742" y="514"/>
                      <a:pt x="750" y="499"/>
                    </a:cubicBezTo>
                    <a:cubicBezTo>
                      <a:pt x="750" y="522"/>
                      <a:pt x="734" y="527"/>
                      <a:pt x="728" y="544"/>
                    </a:cubicBezTo>
                    <a:cubicBezTo>
                      <a:pt x="752" y="535"/>
                      <a:pt x="762" y="495"/>
                      <a:pt x="760" y="461"/>
                    </a:cubicBezTo>
                    <a:cubicBezTo>
                      <a:pt x="774" y="462"/>
                      <a:pt x="786" y="457"/>
                      <a:pt x="796" y="462"/>
                    </a:cubicBezTo>
                    <a:cubicBezTo>
                      <a:pt x="795" y="482"/>
                      <a:pt x="762" y="470"/>
                      <a:pt x="763" y="492"/>
                    </a:cubicBezTo>
                    <a:cubicBezTo>
                      <a:pt x="779" y="488"/>
                      <a:pt x="788" y="477"/>
                      <a:pt x="802" y="471"/>
                    </a:cubicBezTo>
                    <a:cubicBezTo>
                      <a:pt x="798" y="485"/>
                      <a:pt x="760" y="489"/>
                      <a:pt x="760" y="505"/>
                    </a:cubicBezTo>
                    <a:cubicBezTo>
                      <a:pt x="760" y="512"/>
                      <a:pt x="771" y="519"/>
                      <a:pt x="779" y="518"/>
                    </a:cubicBezTo>
                    <a:cubicBezTo>
                      <a:pt x="774" y="529"/>
                      <a:pt x="763" y="516"/>
                      <a:pt x="757" y="514"/>
                    </a:cubicBezTo>
                    <a:cubicBezTo>
                      <a:pt x="751" y="527"/>
                      <a:pt x="744" y="538"/>
                      <a:pt x="736" y="548"/>
                    </a:cubicBezTo>
                    <a:cubicBezTo>
                      <a:pt x="742" y="562"/>
                      <a:pt x="759" y="572"/>
                      <a:pt x="754" y="592"/>
                    </a:cubicBezTo>
                    <a:cubicBezTo>
                      <a:pt x="767" y="616"/>
                      <a:pt x="771" y="657"/>
                      <a:pt x="772" y="690"/>
                    </a:cubicBezTo>
                    <a:cubicBezTo>
                      <a:pt x="782" y="693"/>
                      <a:pt x="797" y="692"/>
                      <a:pt x="805" y="698"/>
                    </a:cubicBezTo>
                    <a:cubicBezTo>
                      <a:pt x="809" y="692"/>
                      <a:pt x="817" y="689"/>
                      <a:pt x="822" y="682"/>
                    </a:cubicBezTo>
                    <a:cubicBezTo>
                      <a:pt x="823" y="620"/>
                      <a:pt x="825" y="548"/>
                      <a:pt x="826" y="481"/>
                    </a:cubicBezTo>
                    <a:cubicBezTo>
                      <a:pt x="813" y="484"/>
                      <a:pt x="816" y="502"/>
                      <a:pt x="815" y="512"/>
                    </a:cubicBezTo>
                    <a:cubicBezTo>
                      <a:pt x="807" y="561"/>
                      <a:pt x="801" y="615"/>
                      <a:pt x="786" y="652"/>
                    </a:cubicBezTo>
                    <a:cubicBezTo>
                      <a:pt x="790" y="600"/>
                      <a:pt x="811" y="537"/>
                      <a:pt x="809" y="486"/>
                    </a:cubicBezTo>
                    <a:cubicBezTo>
                      <a:pt x="798" y="499"/>
                      <a:pt x="788" y="545"/>
                      <a:pt x="767" y="530"/>
                    </a:cubicBezTo>
                    <a:lnTo>
                      <a:pt x="779" y="530"/>
                    </a:lnTo>
                    <a:cubicBezTo>
                      <a:pt x="788" y="514"/>
                      <a:pt x="801" y="503"/>
                      <a:pt x="805" y="482"/>
                    </a:cubicBezTo>
                    <a:cubicBezTo>
                      <a:pt x="796" y="484"/>
                      <a:pt x="790" y="498"/>
                      <a:pt x="783" y="497"/>
                    </a:cubicBezTo>
                    <a:cubicBezTo>
                      <a:pt x="789" y="490"/>
                      <a:pt x="797" y="484"/>
                      <a:pt x="803" y="478"/>
                    </a:cubicBezTo>
                    <a:cubicBezTo>
                      <a:pt x="811" y="488"/>
                      <a:pt x="823" y="477"/>
                      <a:pt x="832" y="475"/>
                    </a:cubicBezTo>
                    <a:cubicBezTo>
                      <a:pt x="834" y="479"/>
                      <a:pt x="834" y="484"/>
                      <a:pt x="833" y="489"/>
                    </a:cubicBezTo>
                    <a:cubicBezTo>
                      <a:pt x="873" y="522"/>
                      <a:pt x="914" y="553"/>
                      <a:pt x="956" y="583"/>
                    </a:cubicBezTo>
                    <a:cubicBezTo>
                      <a:pt x="959" y="569"/>
                      <a:pt x="946" y="572"/>
                      <a:pt x="944" y="563"/>
                    </a:cubicBezTo>
                    <a:cubicBezTo>
                      <a:pt x="946" y="559"/>
                      <a:pt x="956" y="562"/>
                      <a:pt x="954" y="554"/>
                    </a:cubicBezTo>
                    <a:cubicBezTo>
                      <a:pt x="952" y="550"/>
                      <a:pt x="943" y="552"/>
                      <a:pt x="944" y="544"/>
                    </a:cubicBezTo>
                    <a:cubicBezTo>
                      <a:pt x="948" y="540"/>
                      <a:pt x="957" y="541"/>
                      <a:pt x="956" y="531"/>
                    </a:cubicBezTo>
                    <a:cubicBezTo>
                      <a:pt x="949" y="530"/>
                      <a:pt x="947" y="527"/>
                      <a:pt x="952" y="521"/>
                    </a:cubicBezTo>
                    <a:lnTo>
                      <a:pt x="934" y="521"/>
                    </a:lnTo>
                    <a:cubicBezTo>
                      <a:pt x="930" y="523"/>
                      <a:pt x="940" y="524"/>
                      <a:pt x="937" y="530"/>
                    </a:cubicBezTo>
                    <a:cubicBezTo>
                      <a:pt x="932" y="529"/>
                      <a:pt x="929" y="530"/>
                      <a:pt x="930" y="535"/>
                    </a:cubicBezTo>
                    <a:cubicBezTo>
                      <a:pt x="929" y="543"/>
                      <a:pt x="942" y="538"/>
                      <a:pt x="940" y="547"/>
                    </a:cubicBezTo>
                    <a:cubicBezTo>
                      <a:pt x="940" y="554"/>
                      <a:pt x="930" y="550"/>
                      <a:pt x="930" y="556"/>
                    </a:cubicBezTo>
                    <a:cubicBezTo>
                      <a:pt x="923" y="534"/>
                      <a:pt x="932" y="499"/>
                      <a:pt x="924" y="474"/>
                    </a:cubicBezTo>
                    <a:cubicBezTo>
                      <a:pt x="920" y="498"/>
                      <a:pt x="925" y="533"/>
                      <a:pt x="923" y="548"/>
                    </a:cubicBezTo>
                    <a:cubicBezTo>
                      <a:pt x="895" y="526"/>
                      <a:pt x="865" y="506"/>
                      <a:pt x="838" y="482"/>
                    </a:cubicBezTo>
                    <a:cubicBezTo>
                      <a:pt x="848" y="488"/>
                      <a:pt x="856" y="496"/>
                      <a:pt x="867" y="501"/>
                    </a:cubicBezTo>
                    <a:cubicBezTo>
                      <a:pt x="866" y="465"/>
                      <a:pt x="867" y="401"/>
                      <a:pt x="868" y="361"/>
                    </a:cubicBezTo>
                    <a:cubicBezTo>
                      <a:pt x="869" y="346"/>
                      <a:pt x="866" y="332"/>
                      <a:pt x="869" y="322"/>
                    </a:cubicBezTo>
                    <a:cubicBezTo>
                      <a:pt x="878" y="301"/>
                      <a:pt x="927" y="314"/>
                      <a:pt x="944" y="318"/>
                    </a:cubicBezTo>
                    <a:cubicBezTo>
                      <a:pt x="926" y="305"/>
                      <a:pt x="908" y="288"/>
                      <a:pt x="890" y="273"/>
                    </a:cubicBezTo>
                    <a:cubicBezTo>
                      <a:pt x="871" y="258"/>
                      <a:pt x="852" y="243"/>
                      <a:pt x="833" y="233"/>
                    </a:cubicBezTo>
                    <a:close/>
                    <a:moveTo>
                      <a:pt x="787" y="658"/>
                    </a:moveTo>
                    <a:lnTo>
                      <a:pt x="787" y="658"/>
                    </a:lnTo>
                    <a:cubicBezTo>
                      <a:pt x="798" y="653"/>
                      <a:pt x="821" y="672"/>
                      <a:pt x="815" y="684"/>
                    </a:cubicBezTo>
                    <a:cubicBezTo>
                      <a:pt x="809" y="678"/>
                      <a:pt x="808" y="669"/>
                      <a:pt x="799" y="667"/>
                    </a:cubicBezTo>
                    <a:cubicBezTo>
                      <a:pt x="794" y="675"/>
                      <a:pt x="806" y="686"/>
                      <a:pt x="803" y="693"/>
                    </a:cubicBezTo>
                    <a:cubicBezTo>
                      <a:pt x="793" y="686"/>
                      <a:pt x="799" y="663"/>
                      <a:pt x="787" y="658"/>
                    </a:cubicBezTo>
                    <a:close/>
                    <a:moveTo>
                      <a:pt x="795" y="533"/>
                    </a:moveTo>
                    <a:lnTo>
                      <a:pt x="795" y="533"/>
                    </a:lnTo>
                    <a:cubicBezTo>
                      <a:pt x="791" y="546"/>
                      <a:pt x="787" y="571"/>
                      <a:pt x="786" y="592"/>
                    </a:cubicBezTo>
                    <a:cubicBezTo>
                      <a:pt x="778" y="572"/>
                      <a:pt x="786" y="544"/>
                      <a:pt x="795" y="533"/>
                    </a:cubicBezTo>
                    <a:close/>
                    <a:moveTo>
                      <a:pt x="779" y="654"/>
                    </a:moveTo>
                    <a:lnTo>
                      <a:pt x="779" y="654"/>
                    </a:lnTo>
                    <a:cubicBezTo>
                      <a:pt x="767" y="619"/>
                      <a:pt x="774" y="565"/>
                      <a:pt x="754" y="538"/>
                    </a:cubicBezTo>
                    <a:cubicBezTo>
                      <a:pt x="783" y="557"/>
                      <a:pt x="770" y="616"/>
                      <a:pt x="779" y="654"/>
                    </a:cubicBezTo>
                    <a:close/>
                    <a:moveTo>
                      <a:pt x="530" y="337"/>
                    </a:moveTo>
                    <a:lnTo>
                      <a:pt x="530" y="337"/>
                    </a:lnTo>
                    <a:cubicBezTo>
                      <a:pt x="565" y="336"/>
                      <a:pt x="555" y="290"/>
                      <a:pt x="593" y="293"/>
                    </a:cubicBezTo>
                    <a:cubicBezTo>
                      <a:pt x="634" y="332"/>
                      <a:pt x="560" y="367"/>
                      <a:pt x="530" y="337"/>
                    </a:cubicBezTo>
                    <a:close/>
                    <a:moveTo>
                      <a:pt x="530" y="236"/>
                    </a:moveTo>
                    <a:lnTo>
                      <a:pt x="530" y="236"/>
                    </a:lnTo>
                    <a:cubicBezTo>
                      <a:pt x="518" y="250"/>
                      <a:pt x="502" y="261"/>
                      <a:pt x="500" y="285"/>
                    </a:cubicBezTo>
                    <a:cubicBezTo>
                      <a:pt x="494" y="274"/>
                      <a:pt x="497" y="249"/>
                      <a:pt x="498" y="236"/>
                    </a:cubicBezTo>
                    <a:lnTo>
                      <a:pt x="530" y="236"/>
                    </a:lnTo>
                    <a:close/>
                    <a:moveTo>
                      <a:pt x="543" y="242"/>
                    </a:moveTo>
                    <a:lnTo>
                      <a:pt x="543" y="242"/>
                    </a:lnTo>
                    <a:cubicBezTo>
                      <a:pt x="518" y="268"/>
                      <a:pt x="571" y="300"/>
                      <a:pt x="546" y="322"/>
                    </a:cubicBezTo>
                    <a:cubicBezTo>
                      <a:pt x="527" y="338"/>
                      <a:pt x="508" y="311"/>
                      <a:pt x="508" y="293"/>
                    </a:cubicBezTo>
                    <a:cubicBezTo>
                      <a:pt x="508" y="267"/>
                      <a:pt x="528" y="248"/>
                      <a:pt x="543" y="242"/>
                    </a:cubicBezTo>
                    <a:close/>
                    <a:moveTo>
                      <a:pt x="615" y="316"/>
                    </a:moveTo>
                    <a:lnTo>
                      <a:pt x="615" y="316"/>
                    </a:lnTo>
                    <a:cubicBezTo>
                      <a:pt x="607" y="302"/>
                      <a:pt x="611" y="292"/>
                      <a:pt x="596" y="285"/>
                    </a:cubicBezTo>
                    <a:cubicBezTo>
                      <a:pt x="576" y="276"/>
                      <a:pt x="549" y="288"/>
                      <a:pt x="547" y="263"/>
                    </a:cubicBezTo>
                    <a:cubicBezTo>
                      <a:pt x="546" y="255"/>
                      <a:pt x="554" y="243"/>
                      <a:pt x="563" y="240"/>
                    </a:cubicBezTo>
                    <a:cubicBezTo>
                      <a:pt x="603" y="229"/>
                      <a:pt x="631" y="283"/>
                      <a:pt x="615" y="316"/>
                    </a:cubicBezTo>
                    <a:close/>
                    <a:moveTo>
                      <a:pt x="720" y="308"/>
                    </a:moveTo>
                    <a:lnTo>
                      <a:pt x="720" y="308"/>
                    </a:lnTo>
                    <a:cubicBezTo>
                      <a:pt x="721" y="294"/>
                      <a:pt x="733" y="283"/>
                      <a:pt x="750" y="288"/>
                    </a:cubicBezTo>
                    <a:cubicBezTo>
                      <a:pt x="768" y="292"/>
                      <a:pt x="761" y="318"/>
                      <a:pt x="772" y="332"/>
                    </a:cubicBezTo>
                    <a:cubicBezTo>
                      <a:pt x="777" y="338"/>
                      <a:pt x="779" y="337"/>
                      <a:pt x="785" y="344"/>
                    </a:cubicBezTo>
                    <a:cubicBezTo>
                      <a:pt x="751" y="351"/>
                      <a:pt x="718" y="333"/>
                      <a:pt x="720" y="308"/>
                    </a:cubicBezTo>
                    <a:close/>
                    <a:moveTo>
                      <a:pt x="731" y="236"/>
                    </a:moveTo>
                    <a:lnTo>
                      <a:pt x="731" y="236"/>
                    </a:lnTo>
                    <a:cubicBezTo>
                      <a:pt x="723" y="246"/>
                      <a:pt x="712" y="253"/>
                      <a:pt x="708" y="267"/>
                    </a:cubicBezTo>
                    <a:cubicBezTo>
                      <a:pt x="709" y="253"/>
                      <a:pt x="694" y="254"/>
                      <a:pt x="690" y="246"/>
                    </a:cubicBezTo>
                    <a:cubicBezTo>
                      <a:pt x="700" y="236"/>
                      <a:pt x="711" y="235"/>
                      <a:pt x="731" y="236"/>
                    </a:cubicBezTo>
                    <a:close/>
                    <a:moveTo>
                      <a:pt x="773" y="282"/>
                    </a:moveTo>
                    <a:lnTo>
                      <a:pt x="773" y="282"/>
                    </a:lnTo>
                    <a:cubicBezTo>
                      <a:pt x="763" y="284"/>
                      <a:pt x="750" y="276"/>
                      <a:pt x="737" y="279"/>
                    </a:cubicBezTo>
                    <a:cubicBezTo>
                      <a:pt x="726" y="282"/>
                      <a:pt x="726" y="289"/>
                      <a:pt x="715" y="296"/>
                    </a:cubicBezTo>
                    <a:cubicBezTo>
                      <a:pt x="711" y="267"/>
                      <a:pt x="739" y="235"/>
                      <a:pt x="767" y="236"/>
                    </a:cubicBezTo>
                    <a:cubicBezTo>
                      <a:pt x="793" y="237"/>
                      <a:pt x="803" y="276"/>
                      <a:pt x="773" y="282"/>
                    </a:cubicBezTo>
                    <a:close/>
                    <a:moveTo>
                      <a:pt x="802" y="335"/>
                    </a:moveTo>
                    <a:lnTo>
                      <a:pt x="802" y="335"/>
                    </a:lnTo>
                    <a:cubicBezTo>
                      <a:pt x="784" y="341"/>
                      <a:pt x="772" y="324"/>
                      <a:pt x="773" y="306"/>
                    </a:cubicBezTo>
                    <a:cubicBezTo>
                      <a:pt x="786" y="293"/>
                      <a:pt x="813" y="272"/>
                      <a:pt x="796" y="247"/>
                    </a:cubicBezTo>
                    <a:cubicBezTo>
                      <a:pt x="829" y="250"/>
                      <a:pt x="835" y="325"/>
                      <a:pt x="802" y="335"/>
                    </a:cubicBezTo>
                    <a:close/>
                    <a:moveTo>
                      <a:pt x="806" y="255"/>
                    </a:moveTo>
                    <a:lnTo>
                      <a:pt x="806" y="255"/>
                    </a:lnTo>
                    <a:cubicBezTo>
                      <a:pt x="806" y="254"/>
                      <a:pt x="806" y="253"/>
                      <a:pt x="805" y="253"/>
                    </a:cubicBezTo>
                    <a:cubicBezTo>
                      <a:pt x="815" y="290"/>
                      <a:pt x="758" y="300"/>
                      <a:pt x="785" y="331"/>
                    </a:cubicBezTo>
                    <a:cubicBezTo>
                      <a:pt x="829" y="344"/>
                      <a:pt x="831" y="270"/>
                      <a:pt x="806" y="255"/>
                    </a:cubicBezTo>
                    <a:close/>
                    <a:moveTo>
                      <a:pt x="812" y="305"/>
                    </a:moveTo>
                    <a:lnTo>
                      <a:pt x="812" y="305"/>
                    </a:lnTo>
                    <a:cubicBezTo>
                      <a:pt x="807" y="306"/>
                      <a:pt x="806" y="303"/>
                      <a:pt x="802" y="303"/>
                    </a:cubicBezTo>
                    <a:cubicBezTo>
                      <a:pt x="831" y="322"/>
                      <a:pt x="773" y="343"/>
                      <a:pt x="783" y="306"/>
                    </a:cubicBezTo>
                    <a:cubicBezTo>
                      <a:pt x="786" y="295"/>
                      <a:pt x="813" y="286"/>
                      <a:pt x="809" y="270"/>
                    </a:cubicBezTo>
                    <a:cubicBezTo>
                      <a:pt x="818" y="276"/>
                      <a:pt x="821" y="298"/>
                      <a:pt x="812" y="305"/>
                    </a:cubicBezTo>
                    <a:close/>
                    <a:moveTo>
                      <a:pt x="789" y="266"/>
                    </a:moveTo>
                    <a:lnTo>
                      <a:pt x="789" y="266"/>
                    </a:lnTo>
                    <a:cubicBezTo>
                      <a:pt x="792" y="254"/>
                      <a:pt x="785" y="246"/>
                      <a:pt x="779" y="240"/>
                    </a:cubicBezTo>
                    <a:cubicBezTo>
                      <a:pt x="742" y="234"/>
                      <a:pt x="723" y="256"/>
                      <a:pt x="718" y="288"/>
                    </a:cubicBezTo>
                    <a:cubicBezTo>
                      <a:pt x="730" y="266"/>
                      <a:pt x="782" y="290"/>
                      <a:pt x="789" y="266"/>
                    </a:cubicBezTo>
                    <a:close/>
                    <a:moveTo>
                      <a:pt x="772" y="273"/>
                    </a:moveTo>
                    <a:lnTo>
                      <a:pt x="772" y="273"/>
                    </a:lnTo>
                    <a:cubicBezTo>
                      <a:pt x="759" y="276"/>
                      <a:pt x="738" y="263"/>
                      <a:pt x="730" y="275"/>
                    </a:cubicBezTo>
                    <a:cubicBezTo>
                      <a:pt x="727" y="265"/>
                      <a:pt x="738" y="258"/>
                      <a:pt x="746" y="255"/>
                    </a:cubicBezTo>
                    <a:cubicBezTo>
                      <a:pt x="752" y="254"/>
                      <a:pt x="754" y="259"/>
                      <a:pt x="759" y="260"/>
                    </a:cubicBezTo>
                    <a:cubicBezTo>
                      <a:pt x="765" y="225"/>
                      <a:pt x="802" y="266"/>
                      <a:pt x="772" y="273"/>
                    </a:cubicBezTo>
                    <a:close/>
                    <a:moveTo>
                      <a:pt x="724" y="302"/>
                    </a:moveTo>
                    <a:lnTo>
                      <a:pt x="724" y="302"/>
                    </a:lnTo>
                    <a:cubicBezTo>
                      <a:pt x="717" y="327"/>
                      <a:pt x="749" y="347"/>
                      <a:pt x="776" y="342"/>
                    </a:cubicBezTo>
                    <a:cubicBezTo>
                      <a:pt x="763" y="334"/>
                      <a:pt x="765" y="319"/>
                      <a:pt x="762" y="303"/>
                    </a:cubicBezTo>
                    <a:cubicBezTo>
                      <a:pt x="758" y="287"/>
                      <a:pt x="728" y="287"/>
                      <a:pt x="724" y="302"/>
                    </a:cubicBezTo>
                    <a:close/>
                    <a:moveTo>
                      <a:pt x="749" y="296"/>
                    </a:moveTo>
                    <a:lnTo>
                      <a:pt x="749" y="296"/>
                    </a:lnTo>
                    <a:cubicBezTo>
                      <a:pt x="759" y="305"/>
                      <a:pt x="757" y="326"/>
                      <a:pt x="764" y="338"/>
                    </a:cubicBezTo>
                    <a:cubicBezTo>
                      <a:pt x="755" y="338"/>
                      <a:pt x="749" y="334"/>
                      <a:pt x="744" y="329"/>
                    </a:cubicBezTo>
                    <a:cubicBezTo>
                      <a:pt x="743" y="324"/>
                      <a:pt x="746" y="321"/>
                      <a:pt x="746" y="316"/>
                    </a:cubicBezTo>
                    <a:cubicBezTo>
                      <a:pt x="744" y="313"/>
                      <a:pt x="741" y="320"/>
                      <a:pt x="736" y="318"/>
                    </a:cubicBezTo>
                    <a:cubicBezTo>
                      <a:pt x="725" y="310"/>
                      <a:pt x="730" y="291"/>
                      <a:pt x="749" y="296"/>
                    </a:cubicBezTo>
                    <a:close/>
                    <a:moveTo>
                      <a:pt x="616" y="301"/>
                    </a:moveTo>
                    <a:lnTo>
                      <a:pt x="616" y="301"/>
                    </a:lnTo>
                    <a:cubicBezTo>
                      <a:pt x="620" y="267"/>
                      <a:pt x="597" y="237"/>
                      <a:pt x="569" y="242"/>
                    </a:cubicBezTo>
                    <a:cubicBezTo>
                      <a:pt x="557" y="243"/>
                      <a:pt x="546" y="256"/>
                      <a:pt x="551" y="269"/>
                    </a:cubicBezTo>
                    <a:cubicBezTo>
                      <a:pt x="557" y="282"/>
                      <a:pt x="570" y="277"/>
                      <a:pt x="587" y="280"/>
                    </a:cubicBezTo>
                    <a:cubicBezTo>
                      <a:pt x="603" y="283"/>
                      <a:pt x="607" y="294"/>
                      <a:pt x="616" y="301"/>
                    </a:cubicBezTo>
                    <a:close/>
                    <a:moveTo>
                      <a:pt x="613" y="288"/>
                    </a:moveTo>
                    <a:lnTo>
                      <a:pt x="613" y="288"/>
                    </a:lnTo>
                    <a:cubicBezTo>
                      <a:pt x="605" y="288"/>
                      <a:pt x="608" y="283"/>
                      <a:pt x="600" y="279"/>
                    </a:cubicBezTo>
                    <a:cubicBezTo>
                      <a:pt x="585" y="271"/>
                      <a:pt x="553" y="280"/>
                      <a:pt x="556" y="259"/>
                    </a:cubicBezTo>
                    <a:cubicBezTo>
                      <a:pt x="557" y="249"/>
                      <a:pt x="571" y="244"/>
                      <a:pt x="580" y="252"/>
                    </a:cubicBezTo>
                    <a:cubicBezTo>
                      <a:pt x="582" y="257"/>
                      <a:pt x="580" y="262"/>
                      <a:pt x="582" y="265"/>
                    </a:cubicBezTo>
                    <a:cubicBezTo>
                      <a:pt x="598" y="253"/>
                      <a:pt x="612" y="271"/>
                      <a:pt x="613" y="288"/>
                    </a:cubicBezTo>
                    <a:close/>
                    <a:moveTo>
                      <a:pt x="537" y="250"/>
                    </a:moveTo>
                    <a:lnTo>
                      <a:pt x="537" y="250"/>
                    </a:lnTo>
                    <a:cubicBezTo>
                      <a:pt x="508" y="254"/>
                      <a:pt x="500" y="324"/>
                      <a:pt x="533" y="324"/>
                    </a:cubicBezTo>
                    <a:cubicBezTo>
                      <a:pt x="571" y="323"/>
                      <a:pt x="527" y="268"/>
                      <a:pt x="537" y="250"/>
                    </a:cubicBezTo>
                    <a:close/>
                    <a:moveTo>
                      <a:pt x="527" y="263"/>
                    </a:moveTo>
                    <a:lnTo>
                      <a:pt x="527" y="263"/>
                    </a:lnTo>
                    <a:cubicBezTo>
                      <a:pt x="530" y="280"/>
                      <a:pt x="549" y="294"/>
                      <a:pt x="540" y="315"/>
                    </a:cubicBezTo>
                    <a:cubicBezTo>
                      <a:pt x="530" y="320"/>
                      <a:pt x="520" y="313"/>
                      <a:pt x="521" y="302"/>
                    </a:cubicBezTo>
                    <a:cubicBezTo>
                      <a:pt x="522" y="298"/>
                      <a:pt x="524" y="295"/>
                      <a:pt x="530" y="295"/>
                    </a:cubicBezTo>
                    <a:cubicBezTo>
                      <a:pt x="521" y="288"/>
                      <a:pt x="515" y="272"/>
                      <a:pt x="527" y="263"/>
                    </a:cubicBezTo>
                    <a:close/>
                    <a:moveTo>
                      <a:pt x="540" y="340"/>
                    </a:moveTo>
                    <a:lnTo>
                      <a:pt x="540" y="340"/>
                    </a:lnTo>
                    <a:cubicBezTo>
                      <a:pt x="561" y="353"/>
                      <a:pt x="593" y="342"/>
                      <a:pt x="602" y="325"/>
                    </a:cubicBezTo>
                    <a:cubicBezTo>
                      <a:pt x="608" y="298"/>
                      <a:pt x="583" y="290"/>
                      <a:pt x="569" y="303"/>
                    </a:cubicBezTo>
                    <a:cubicBezTo>
                      <a:pt x="565" y="322"/>
                      <a:pt x="552" y="330"/>
                      <a:pt x="540" y="340"/>
                    </a:cubicBezTo>
                    <a:close/>
                    <a:moveTo>
                      <a:pt x="595" y="305"/>
                    </a:moveTo>
                    <a:lnTo>
                      <a:pt x="595" y="305"/>
                    </a:lnTo>
                    <a:cubicBezTo>
                      <a:pt x="599" y="312"/>
                      <a:pt x="597" y="322"/>
                      <a:pt x="590" y="325"/>
                    </a:cubicBezTo>
                    <a:cubicBezTo>
                      <a:pt x="584" y="326"/>
                      <a:pt x="583" y="322"/>
                      <a:pt x="577" y="322"/>
                    </a:cubicBezTo>
                    <a:cubicBezTo>
                      <a:pt x="572" y="326"/>
                      <a:pt x="581" y="327"/>
                      <a:pt x="579" y="332"/>
                    </a:cubicBezTo>
                    <a:cubicBezTo>
                      <a:pt x="576" y="341"/>
                      <a:pt x="559" y="343"/>
                      <a:pt x="549" y="340"/>
                    </a:cubicBezTo>
                    <a:cubicBezTo>
                      <a:pt x="567" y="332"/>
                      <a:pt x="568" y="294"/>
                      <a:pt x="595" y="305"/>
                    </a:cubicBezTo>
                    <a:close/>
                    <a:moveTo>
                      <a:pt x="667" y="331"/>
                    </a:moveTo>
                    <a:lnTo>
                      <a:pt x="667" y="331"/>
                    </a:ln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76" y="368"/>
                      <a:pt x="751" y="362"/>
                      <a:pt x="741" y="409"/>
                    </a:cubicBezTo>
                    <a:cubicBezTo>
                      <a:pt x="761" y="383"/>
                      <a:pt x="801" y="400"/>
                      <a:pt x="808" y="427"/>
                    </a:cubicBezTo>
                    <a:cubicBezTo>
                      <a:pt x="812" y="398"/>
                      <a:pt x="768" y="381"/>
                      <a:pt x="746" y="396"/>
                    </a:cubicBezTo>
                    <a:cubicBezTo>
                      <a:pt x="746" y="391"/>
                      <a:pt x="743" y="387"/>
                      <a:pt x="743" y="383"/>
                    </a:cubicBezTo>
                    <a:cubicBezTo>
                      <a:pt x="720" y="363"/>
                      <a:pt x="687" y="353"/>
                      <a:pt x="667" y="331"/>
                    </a:cubicBezTo>
                    <a:close/>
                    <a:moveTo>
                      <a:pt x="867" y="799"/>
                    </a:moveTo>
                    <a:lnTo>
                      <a:pt x="867" y="799"/>
                    </a:lnTo>
                    <a:cubicBezTo>
                      <a:pt x="866" y="750"/>
                      <a:pt x="862" y="701"/>
                      <a:pt x="865" y="638"/>
                    </a:cubicBezTo>
                    <a:cubicBezTo>
                      <a:pt x="866" y="622"/>
                      <a:pt x="864" y="591"/>
                      <a:pt x="869" y="579"/>
                    </a:cubicBezTo>
                    <a:cubicBezTo>
                      <a:pt x="879" y="559"/>
                      <a:pt x="927" y="572"/>
                      <a:pt x="940" y="580"/>
                    </a:cubicBezTo>
                    <a:cubicBezTo>
                      <a:pt x="935" y="588"/>
                      <a:pt x="934" y="600"/>
                      <a:pt x="927" y="606"/>
                    </a:cubicBezTo>
                    <a:cubicBezTo>
                      <a:pt x="925" y="597"/>
                      <a:pt x="928" y="582"/>
                      <a:pt x="923" y="576"/>
                    </a:cubicBezTo>
                    <a:cubicBezTo>
                      <a:pt x="926" y="594"/>
                      <a:pt x="919" y="606"/>
                      <a:pt x="926" y="621"/>
                    </a:cubicBezTo>
                    <a:cubicBezTo>
                      <a:pt x="934" y="613"/>
                      <a:pt x="934" y="597"/>
                      <a:pt x="941" y="589"/>
                    </a:cubicBezTo>
                    <a:cubicBezTo>
                      <a:pt x="949" y="598"/>
                      <a:pt x="952" y="611"/>
                      <a:pt x="960" y="621"/>
                    </a:cubicBezTo>
                    <a:cubicBezTo>
                      <a:pt x="971" y="608"/>
                      <a:pt x="976" y="589"/>
                      <a:pt x="990" y="579"/>
                    </a:cubicBezTo>
                    <a:cubicBezTo>
                      <a:pt x="997" y="590"/>
                      <a:pt x="1004" y="600"/>
                      <a:pt x="1008" y="613"/>
                    </a:cubicBezTo>
                    <a:cubicBezTo>
                      <a:pt x="998" y="607"/>
                      <a:pt x="998" y="591"/>
                      <a:pt x="987" y="586"/>
                    </a:cubicBezTo>
                    <a:cubicBezTo>
                      <a:pt x="972" y="606"/>
                      <a:pt x="959" y="630"/>
                      <a:pt x="946" y="652"/>
                    </a:cubicBezTo>
                    <a:cubicBezTo>
                      <a:pt x="965" y="639"/>
                      <a:pt x="970" y="610"/>
                      <a:pt x="987" y="595"/>
                    </a:cubicBezTo>
                    <a:cubicBezTo>
                      <a:pt x="1007" y="611"/>
                      <a:pt x="1013" y="641"/>
                      <a:pt x="1036" y="654"/>
                    </a:cubicBezTo>
                    <a:cubicBezTo>
                      <a:pt x="1036" y="642"/>
                      <a:pt x="1018" y="635"/>
                      <a:pt x="1013" y="622"/>
                    </a:cubicBezTo>
                    <a:cubicBezTo>
                      <a:pt x="1027" y="615"/>
                      <a:pt x="1021" y="590"/>
                      <a:pt x="1038" y="586"/>
                    </a:cubicBezTo>
                    <a:cubicBezTo>
                      <a:pt x="1042" y="600"/>
                      <a:pt x="1043" y="616"/>
                      <a:pt x="1057" y="621"/>
                    </a:cubicBezTo>
                    <a:cubicBezTo>
                      <a:pt x="1056" y="574"/>
                      <a:pt x="1058" y="520"/>
                      <a:pt x="1054" y="474"/>
                    </a:cubicBezTo>
                    <a:cubicBezTo>
                      <a:pt x="1058" y="471"/>
                      <a:pt x="1067" y="473"/>
                      <a:pt x="1065" y="465"/>
                    </a:cubicBezTo>
                    <a:cubicBezTo>
                      <a:pt x="1021" y="459"/>
                      <a:pt x="961" y="462"/>
                      <a:pt x="914" y="463"/>
                    </a:cubicBezTo>
                    <a:lnTo>
                      <a:pt x="914" y="472"/>
                    </a:lnTo>
                    <a:cubicBezTo>
                      <a:pt x="955" y="472"/>
                      <a:pt x="1004" y="472"/>
                      <a:pt x="1049" y="472"/>
                    </a:cubicBezTo>
                    <a:cubicBezTo>
                      <a:pt x="1050" y="506"/>
                      <a:pt x="1053" y="559"/>
                      <a:pt x="1049" y="600"/>
                    </a:cubicBezTo>
                    <a:cubicBezTo>
                      <a:pt x="1041" y="592"/>
                      <a:pt x="1038" y="578"/>
                      <a:pt x="1038" y="561"/>
                    </a:cubicBezTo>
                    <a:cubicBezTo>
                      <a:pt x="1045" y="562"/>
                      <a:pt x="1048" y="561"/>
                      <a:pt x="1049" y="556"/>
                    </a:cubicBezTo>
                    <a:cubicBezTo>
                      <a:pt x="1047" y="551"/>
                      <a:pt x="1036" y="553"/>
                      <a:pt x="1036" y="546"/>
                    </a:cubicBezTo>
                    <a:cubicBezTo>
                      <a:pt x="1038" y="540"/>
                      <a:pt x="1046" y="540"/>
                      <a:pt x="1048" y="535"/>
                    </a:cubicBezTo>
                    <a:cubicBezTo>
                      <a:pt x="1048" y="528"/>
                      <a:pt x="1037" y="527"/>
                      <a:pt x="1045" y="521"/>
                    </a:cubicBezTo>
                    <a:cubicBezTo>
                      <a:pt x="1036" y="521"/>
                      <a:pt x="1037" y="509"/>
                      <a:pt x="1038" y="504"/>
                    </a:cubicBezTo>
                    <a:cubicBezTo>
                      <a:pt x="1041" y="504"/>
                      <a:pt x="1045" y="504"/>
                      <a:pt x="1046" y="502"/>
                    </a:cubicBezTo>
                    <a:cubicBezTo>
                      <a:pt x="1048" y="492"/>
                      <a:pt x="1036" y="490"/>
                      <a:pt x="1046" y="485"/>
                    </a:cubicBezTo>
                    <a:cubicBezTo>
                      <a:pt x="1039" y="481"/>
                      <a:pt x="1032" y="486"/>
                      <a:pt x="1023" y="485"/>
                    </a:cubicBezTo>
                    <a:cubicBezTo>
                      <a:pt x="1031" y="492"/>
                      <a:pt x="1023" y="491"/>
                      <a:pt x="1022" y="499"/>
                    </a:cubicBezTo>
                    <a:cubicBezTo>
                      <a:pt x="1024" y="504"/>
                      <a:pt x="1033" y="502"/>
                      <a:pt x="1034" y="508"/>
                    </a:cubicBezTo>
                    <a:cubicBezTo>
                      <a:pt x="1035" y="517"/>
                      <a:pt x="1031" y="520"/>
                      <a:pt x="1025" y="521"/>
                    </a:cubicBezTo>
                    <a:cubicBezTo>
                      <a:pt x="1034" y="530"/>
                      <a:pt x="1021" y="527"/>
                      <a:pt x="1022" y="538"/>
                    </a:cubicBezTo>
                    <a:cubicBezTo>
                      <a:pt x="1024" y="542"/>
                      <a:pt x="1033" y="539"/>
                      <a:pt x="1034" y="546"/>
                    </a:cubicBezTo>
                    <a:cubicBezTo>
                      <a:pt x="1035" y="555"/>
                      <a:pt x="1022" y="550"/>
                      <a:pt x="1022" y="557"/>
                    </a:cubicBezTo>
                    <a:cubicBezTo>
                      <a:pt x="1021" y="563"/>
                      <a:pt x="1029" y="560"/>
                      <a:pt x="1031" y="563"/>
                    </a:cubicBezTo>
                    <a:cubicBezTo>
                      <a:pt x="1030" y="582"/>
                      <a:pt x="1022" y="597"/>
                      <a:pt x="1019" y="609"/>
                    </a:cubicBezTo>
                    <a:cubicBezTo>
                      <a:pt x="1014" y="558"/>
                      <a:pt x="1024" y="514"/>
                      <a:pt x="1015" y="475"/>
                    </a:cubicBezTo>
                    <a:cubicBezTo>
                      <a:pt x="1012" y="514"/>
                      <a:pt x="1016" y="562"/>
                      <a:pt x="1012" y="609"/>
                    </a:cubicBezTo>
                    <a:cubicBezTo>
                      <a:pt x="1006" y="595"/>
                      <a:pt x="1010" y="578"/>
                      <a:pt x="999" y="570"/>
                    </a:cubicBezTo>
                    <a:cubicBezTo>
                      <a:pt x="992" y="573"/>
                      <a:pt x="1003" y="579"/>
                      <a:pt x="999" y="582"/>
                    </a:cubicBezTo>
                    <a:cubicBezTo>
                      <a:pt x="996" y="575"/>
                      <a:pt x="992" y="570"/>
                      <a:pt x="992" y="560"/>
                    </a:cubicBezTo>
                    <a:cubicBezTo>
                      <a:pt x="995" y="559"/>
                      <a:pt x="1004" y="563"/>
                      <a:pt x="1003" y="557"/>
                    </a:cubicBezTo>
                    <a:cubicBezTo>
                      <a:pt x="1004" y="547"/>
                      <a:pt x="989" y="557"/>
                      <a:pt x="990" y="544"/>
                    </a:cubicBezTo>
                    <a:cubicBezTo>
                      <a:pt x="989" y="538"/>
                      <a:pt x="997" y="541"/>
                      <a:pt x="999" y="538"/>
                    </a:cubicBezTo>
                    <a:cubicBezTo>
                      <a:pt x="992" y="529"/>
                      <a:pt x="997" y="523"/>
                      <a:pt x="990" y="514"/>
                    </a:cubicBezTo>
                    <a:cubicBezTo>
                      <a:pt x="990" y="509"/>
                      <a:pt x="992" y="507"/>
                      <a:pt x="993" y="504"/>
                    </a:cubicBezTo>
                    <a:cubicBezTo>
                      <a:pt x="1001" y="504"/>
                      <a:pt x="1009" y="503"/>
                      <a:pt x="1009" y="495"/>
                    </a:cubicBezTo>
                    <a:cubicBezTo>
                      <a:pt x="1008" y="489"/>
                      <a:pt x="993" y="496"/>
                      <a:pt x="992" y="489"/>
                    </a:cubicBezTo>
                    <a:cubicBezTo>
                      <a:pt x="993" y="487"/>
                      <a:pt x="1000" y="490"/>
                      <a:pt x="999" y="485"/>
                    </a:cubicBezTo>
                    <a:cubicBezTo>
                      <a:pt x="993" y="485"/>
                      <a:pt x="983" y="482"/>
                      <a:pt x="977" y="486"/>
                    </a:cubicBezTo>
                    <a:cubicBezTo>
                      <a:pt x="979" y="488"/>
                      <a:pt x="983" y="487"/>
                      <a:pt x="982" y="491"/>
                    </a:cubicBezTo>
                    <a:cubicBezTo>
                      <a:pt x="975" y="491"/>
                      <a:pt x="966" y="490"/>
                      <a:pt x="966" y="497"/>
                    </a:cubicBezTo>
                    <a:cubicBezTo>
                      <a:pt x="967" y="505"/>
                      <a:pt x="976" y="504"/>
                      <a:pt x="983" y="502"/>
                    </a:cubicBezTo>
                    <a:cubicBezTo>
                      <a:pt x="991" y="513"/>
                      <a:pt x="982" y="529"/>
                      <a:pt x="979" y="538"/>
                    </a:cubicBezTo>
                    <a:cubicBezTo>
                      <a:pt x="981" y="542"/>
                      <a:pt x="988" y="541"/>
                      <a:pt x="986" y="548"/>
                    </a:cubicBezTo>
                    <a:cubicBezTo>
                      <a:pt x="986" y="556"/>
                      <a:pt x="971" y="549"/>
                      <a:pt x="972" y="557"/>
                    </a:cubicBezTo>
                    <a:cubicBezTo>
                      <a:pt x="972" y="566"/>
                      <a:pt x="983" y="556"/>
                      <a:pt x="986" y="563"/>
                    </a:cubicBezTo>
                    <a:cubicBezTo>
                      <a:pt x="985" y="570"/>
                      <a:pt x="984" y="577"/>
                      <a:pt x="977" y="579"/>
                    </a:cubicBezTo>
                    <a:cubicBezTo>
                      <a:pt x="977" y="576"/>
                      <a:pt x="982" y="571"/>
                      <a:pt x="976" y="572"/>
                    </a:cubicBezTo>
                    <a:cubicBezTo>
                      <a:pt x="966" y="577"/>
                      <a:pt x="974" y="598"/>
                      <a:pt x="962" y="603"/>
                    </a:cubicBezTo>
                    <a:cubicBezTo>
                      <a:pt x="960" y="562"/>
                      <a:pt x="965" y="513"/>
                      <a:pt x="959" y="476"/>
                    </a:cubicBezTo>
                    <a:cubicBezTo>
                      <a:pt x="956" y="511"/>
                      <a:pt x="962" y="569"/>
                      <a:pt x="956" y="606"/>
                    </a:cubicBezTo>
                    <a:cubicBezTo>
                      <a:pt x="953" y="593"/>
                      <a:pt x="944" y="585"/>
                      <a:pt x="939" y="574"/>
                    </a:cubicBezTo>
                    <a:cubicBezTo>
                      <a:pt x="903" y="551"/>
                      <a:pt x="871" y="524"/>
                      <a:pt x="835" y="501"/>
                    </a:cubicBezTo>
                    <a:cubicBezTo>
                      <a:pt x="833" y="665"/>
                      <a:pt x="832" y="814"/>
                      <a:pt x="832" y="978"/>
                    </a:cubicBezTo>
                    <a:cubicBezTo>
                      <a:pt x="841" y="980"/>
                      <a:pt x="858" y="981"/>
                      <a:pt x="865" y="976"/>
                    </a:cubicBezTo>
                    <a:cubicBezTo>
                      <a:pt x="863" y="923"/>
                      <a:pt x="867" y="856"/>
                      <a:pt x="867" y="799"/>
                    </a:cubicBezTo>
                    <a:close/>
                    <a:moveTo>
                      <a:pt x="796" y="1041"/>
                    </a:moveTo>
                    <a:lnTo>
                      <a:pt x="796" y="1041"/>
                    </a:lnTo>
                    <a:cubicBezTo>
                      <a:pt x="796" y="1046"/>
                      <a:pt x="789" y="1051"/>
                      <a:pt x="792" y="1054"/>
                    </a:cubicBezTo>
                    <a:cubicBezTo>
                      <a:pt x="798" y="1040"/>
                      <a:pt x="811" y="1032"/>
                      <a:pt x="819" y="1020"/>
                    </a:cubicBezTo>
                    <a:cubicBezTo>
                      <a:pt x="798" y="1020"/>
                      <a:pt x="779" y="1014"/>
                      <a:pt x="780" y="1037"/>
                    </a:cubicBezTo>
                    <a:cubicBezTo>
                      <a:pt x="787" y="1037"/>
                      <a:pt x="795" y="1035"/>
                      <a:pt x="796" y="1041"/>
                    </a:cubicBezTo>
                    <a:close/>
                    <a:moveTo>
                      <a:pt x="823" y="1054"/>
                    </a:moveTo>
                    <a:lnTo>
                      <a:pt x="823" y="1054"/>
                    </a:lnTo>
                    <a:cubicBezTo>
                      <a:pt x="844" y="1043"/>
                      <a:pt x="863" y="1030"/>
                      <a:pt x="887" y="1021"/>
                    </a:cubicBezTo>
                    <a:cubicBezTo>
                      <a:pt x="871" y="1018"/>
                      <a:pt x="851" y="1020"/>
                      <a:pt x="833" y="1020"/>
                    </a:cubicBezTo>
                    <a:cubicBezTo>
                      <a:pt x="808" y="1041"/>
                      <a:pt x="785" y="1065"/>
                      <a:pt x="773" y="1100"/>
                    </a:cubicBezTo>
                    <a:cubicBezTo>
                      <a:pt x="782" y="1094"/>
                      <a:pt x="789" y="1085"/>
                      <a:pt x="798" y="1077"/>
                    </a:cubicBezTo>
                    <a:cubicBezTo>
                      <a:pt x="806" y="1069"/>
                      <a:pt x="816" y="1063"/>
                      <a:pt x="823" y="1054"/>
                    </a:cubicBezTo>
                    <a:close/>
                    <a:moveTo>
                      <a:pt x="949" y="1010"/>
                    </a:moveTo>
                    <a:lnTo>
                      <a:pt x="949" y="1010"/>
                    </a:lnTo>
                    <a:cubicBezTo>
                      <a:pt x="948" y="1002"/>
                      <a:pt x="950" y="991"/>
                      <a:pt x="947" y="985"/>
                    </a:cubicBezTo>
                    <a:lnTo>
                      <a:pt x="878" y="985"/>
                    </a:lnTo>
                    <a:cubicBezTo>
                      <a:pt x="878" y="996"/>
                      <a:pt x="877" y="1000"/>
                      <a:pt x="878" y="1010"/>
                    </a:cubicBezTo>
                    <a:cubicBezTo>
                      <a:pt x="898" y="1012"/>
                      <a:pt x="924" y="1011"/>
                      <a:pt x="949" y="1010"/>
                    </a:cubicBezTo>
                    <a:close/>
                    <a:moveTo>
                      <a:pt x="746" y="1035"/>
                    </a:moveTo>
                    <a:lnTo>
                      <a:pt x="746" y="1035"/>
                    </a:lnTo>
                    <a:cubicBezTo>
                      <a:pt x="751" y="1038"/>
                      <a:pt x="765" y="1038"/>
                      <a:pt x="770" y="1035"/>
                    </a:cubicBezTo>
                    <a:cubicBezTo>
                      <a:pt x="773" y="1030"/>
                      <a:pt x="777" y="1027"/>
                      <a:pt x="776" y="1018"/>
                    </a:cubicBezTo>
                    <a:cubicBezTo>
                      <a:pt x="760" y="1018"/>
                      <a:pt x="740" y="1014"/>
                      <a:pt x="746" y="1035"/>
                    </a:cubicBezTo>
                    <a:close/>
                    <a:moveTo>
                      <a:pt x="707" y="1034"/>
                    </a:moveTo>
                    <a:lnTo>
                      <a:pt x="707" y="1034"/>
                    </a:lnTo>
                    <a:cubicBezTo>
                      <a:pt x="714" y="1037"/>
                      <a:pt x="726" y="1035"/>
                      <a:pt x="736" y="1035"/>
                    </a:cubicBezTo>
                    <a:cubicBezTo>
                      <a:pt x="737" y="1030"/>
                      <a:pt x="740" y="1027"/>
                      <a:pt x="739" y="1020"/>
                    </a:cubicBezTo>
                    <a:cubicBezTo>
                      <a:pt x="726" y="1017"/>
                      <a:pt x="702" y="1014"/>
                      <a:pt x="707" y="1034"/>
                    </a:cubicBezTo>
                    <a:close/>
                    <a:moveTo>
                      <a:pt x="669" y="1018"/>
                    </a:moveTo>
                    <a:lnTo>
                      <a:pt x="669" y="1018"/>
                    </a:lnTo>
                    <a:cubicBezTo>
                      <a:pt x="667" y="1022"/>
                      <a:pt x="670" y="1030"/>
                      <a:pt x="671" y="1035"/>
                    </a:cubicBezTo>
                    <a:lnTo>
                      <a:pt x="698" y="1035"/>
                    </a:lnTo>
                    <a:cubicBezTo>
                      <a:pt x="698" y="1029"/>
                      <a:pt x="702" y="1027"/>
                      <a:pt x="701" y="1020"/>
                    </a:cubicBezTo>
                    <a:cubicBezTo>
                      <a:pt x="692" y="1017"/>
                      <a:pt x="677" y="1018"/>
                      <a:pt x="669" y="1018"/>
                    </a:cubicBezTo>
                    <a:close/>
                    <a:moveTo>
                      <a:pt x="662" y="1018"/>
                    </a:moveTo>
                    <a:lnTo>
                      <a:pt x="662" y="1018"/>
                    </a:lnTo>
                    <a:cubicBezTo>
                      <a:pt x="653" y="1016"/>
                      <a:pt x="639" y="1016"/>
                      <a:pt x="629" y="1018"/>
                    </a:cubicBezTo>
                    <a:cubicBezTo>
                      <a:pt x="627" y="1036"/>
                      <a:pt x="646" y="1039"/>
                      <a:pt x="661" y="1034"/>
                    </a:cubicBezTo>
                    <a:cubicBezTo>
                      <a:pt x="663" y="1031"/>
                      <a:pt x="662" y="1023"/>
                      <a:pt x="662" y="1018"/>
                    </a:cubicBezTo>
                    <a:close/>
                    <a:moveTo>
                      <a:pt x="618" y="1017"/>
                    </a:moveTo>
                    <a:lnTo>
                      <a:pt x="618" y="1017"/>
                    </a:lnTo>
                    <a:lnTo>
                      <a:pt x="589" y="1017"/>
                    </a:lnTo>
                    <a:cubicBezTo>
                      <a:pt x="587" y="1022"/>
                      <a:pt x="594" y="1028"/>
                      <a:pt x="596" y="1034"/>
                    </a:cubicBezTo>
                    <a:cubicBezTo>
                      <a:pt x="610" y="1034"/>
                      <a:pt x="615" y="1036"/>
                      <a:pt x="625" y="1034"/>
                    </a:cubicBezTo>
                    <a:cubicBezTo>
                      <a:pt x="625" y="1026"/>
                      <a:pt x="621" y="1021"/>
                      <a:pt x="618" y="1017"/>
                    </a:cubicBezTo>
                    <a:close/>
                    <a:moveTo>
                      <a:pt x="547" y="1015"/>
                    </a:moveTo>
                    <a:lnTo>
                      <a:pt x="547" y="1015"/>
                    </a:lnTo>
                    <a:cubicBezTo>
                      <a:pt x="548" y="1024"/>
                      <a:pt x="553" y="1028"/>
                      <a:pt x="557" y="1034"/>
                    </a:cubicBezTo>
                    <a:lnTo>
                      <a:pt x="585" y="1034"/>
                    </a:lnTo>
                    <a:cubicBezTo>
                      <a:pt x="585" y="1026"/>
                      <a:pt x="580" y="1022"/>
                      <a:pt x="577" y="1017"/>
                    </a:cubicBezTo>
                    <a:cubicBezTo>
                      <a:pt x="566" y="1018"/>
                      <a:pt x="559" y="1014"/>
                      <a:pt x="547" y="1015"/>
                    </a:cubicBezTo>
                    <a:close/>
                    <a:moveTo>
                      <a:pt x="458" y="1005"/>
                    </a:moveTo>
                    <a:lnTo>
                      <a:pt x="458" y="1005"/>
                    </a:lnTo>
                    <a:cubicBezTo>
                      <a:pt x="528" y="1008"/>
                      <a:pt x="593" y="1008"/>
                      <a:pt x="661" y="1010"/>
                    </a:cubicBezTo>
                    <a:cubicBezTo>
                      <a:pt x="724" y="1011"/>
                      <a:pt x="801" y="1008"/>
                      <a:pt x="869" y="1010"/>
                    </a:cubicBezTo>
                    <a:cubicBezTo>
                      <a:pt x="872" y="1004"/>
                      <a:pt x="870" y="993"/>
                      <a:pt x="871" y="985"/>
                    </a:cubicBezTo>
                    <a:cubicBezTo>
                      <a:pt x="734" y="984"/>
                      <a:pt x="598" y="983"/>
                      <a:pt x="459" y="982"/>
                    </a:cubicBezTo>
                    <a:cubicBezTo>
                      <a:pt x="458" y="983"/>
                      <a:pt x="456" y="984"/>
                      <a:pt x="456" y="986"/>
                    </a:cubicBezTo>
                    <a:cubicBezTo>
                      <a:pt x="457" y="993"/>
                      <a:pt x="455" y="1001"/>
                      <a:pt x="458" y="1005"/>
                    </a:cubicBezTo>
                    <a:close/>
                    <a:moveTo>
                      <a:pt x="515" y="1208"/>
                    </a:moveTo>
                    <a:lnTo>
                      <a:pt x="515" y="1208"/>
                    </a:lnTo>
                    <a:cubicBezTo>
                      <a:pt x="521" y="1201"/>
                      <a:pt x="533" y="1200"/>
                      <a:pt x="543" y="1197"/>
                    </a:cubicBezTo>
                    <a:cubicBezTo>
                      <a:pt x="539" y="1178"/>
                      <a:pt x="549" y="1161"/>
                      <a:pt x="550" y="1142"/>
                    </a:cubicBezTo>
                    <a:cubicBezTo>
                      <a:pt x="538" y="1140"/>
                      <a:pt x="534" y="1130"/>
                      <a:pt x="526" y="1125"/>
                    </a:cubicBezTo>
                    <a:cubicBezTo>
                      <a:pt x="518" y="1131"/>
                      <a:pt x="508" y="1136"/>
                      <a:pt x="495" y="1138"/>
                    </a:cubicBezTo>
                    <a:cubicBezTo>
                      <a:pt x="497" y="1162"/>
                      <a:pt x="489" y="1177"/>
                      <a:pt x="485" y="1195"/>
                    </a:cubicBezTo>
                    <a:cubicBezTo>
                      <a:pt x="502" y="1211"/>
                      <a:pt x="511" y="1233"/>
                      <a:pt x="527" y="1249"/>
                    </a:cubicBezTo>
                    <a:cubicBezTo>
                      <a:pt x="528" y="1241"/>
                      <a:pt x="536" y="1240"/>
                      <a:pt x="537" y="1231"/>
                    </a:cubicBezTo>
                    <a:cubicBezTo>
                      <a:pt x="528" y="1225"/>
                      <a:pt x="521" y="1218"/>
                      <a:pt x="515" y="1208"/>
                    </a:cubicBezTo>
                    <a:close/>
                    <a:moveTo>
                      <a:pt x="515" y="1204"/>
                    </a:moveTo>
                    <a:lnTo>
                      <a:pt x="515" y="1204"/>
                    </a:lnTo>
                    <a:cubicBezTo>
                      <a:pt x="491" y="1194"/>
                      <a:pt x="512" y="1164"/>
                      <a:pt x="513" y="1141"/>
                    </a:cubicBezTo>
                    <a:cubicBezTo>
                      <a:pt x="522" y="1131"/>
                      <a:pt x="529" y="1145"/>
                      <a:pt x="534" y="1152"/>
                    </a:cubicBezTo>
                    <a:cubicBezTo>
                      <a:pt x="527" y="1168"/>
                      <a:pt x="531" y="1196"/>
                      <a:pt x="515" y="1204"/>
                    </a:cubicBezTo>
                    <a:close/>
                    <a:moveTo>
                      <a:pt x="304" y="1119"/>
                    </a:moveTo>
                    <a:lnTo>
                      <a:pt x="304" y="1119"/>
                    </a:lnTo>
                    <a:cubicBezTo>
                      <a:pt x="312" y="1119"/>
                      <a:pt x="317" y="1112"/>
                      <a:pt x="324" y="1115"/>
                    </a:cubicBezTo>
                    <a:cubicBezTo>
                      <a:pt x="326" y="1122"/>
                      <a:pt x="326" y="1130"/>
                      <a:pt x="328" y="1136"/>
                    </a:cubicBezTo>
                    <a:cubicBezTo>
                      <a:pt x="336" y="1132"/>
                      <a:pt x="347" y="1131"/>
                      <a:pt x="350" y="1122"/>
                    </a:cubicBezTo>
                    <a:cubicBezTo>
                      <a:pt x="344" y="1123"/>
                      <a:pt x="344" y="1119"/>
                      <a:pt x="343" y="1116"/>
                    </a:cubicBezTo>
                    <a:cubicBezTo>
                      <a:pt x="352" y="1102"/>
                      <a:pt x="366" y="1084"/>
                      <a:pt x="377" y="1069"/>
                    </a:cubicBezTo>
                    <a:cubicBezTo>
                      <a:pt x="370" y="1065"/>
                      <a:pt x="373" y="1051"/>
                      <a:pt x="366" y="1047"/>
                    </a:cubicBezTo>
                    <a:cubicBezTo>
                      <a:pt x="362" y="1051"/>
                      <a:pt x="354" y="1053"/>
                      <a:pt x="347" y="1054"/>
                    </a:cubicBezTo>
                    <a:cubicBezTo>
                      <a:pt x="365" y="1074"/>
                      <a:pt x="335" y="1095"/>
                      <a:pt x="324" y="1108"/>
                    </a:cubicBezTo>
                    <a:cubicBezTo>
                      <a:pt x="321" y="1105"/>
                      <a:pt x="319" y="1101"/>
                      <a:pt x="318" y="1096"/>
                    </a:cubicBezTo>
                    <a:cubicBezTo>
                      <a:pt x="310" y="1096"/>
                      <a:pt x="306" y="1099"/>
                      <a:pt x="301" y="1102"/>
                    </a:cubicBezTo>
                    <a:cubicBezTo>
                      <a:pt x="302" y="1108"/>
                      <a:pt x="302" y="1114"/>
                      <a:pt x="304" y="1119"/>
                    </a:cubicBezTo>
                    <a:close/>
                    <a:moveTo>
                      <a:pt x="425" y="1128"/>
                    </a:moveTo>
                    <a:lnTo>
                      <a:pt x="425" y="1128"/>
                    </a:lnTo>
                    <a:cubicBezTo>
                      <a:pt x="430" y="1122"/>
                      <a:pt x="429" y="1117"/>
                      <a:pt x="425" y="1110"/>
                    </a:cubicBezTo>
                    <a:cubicBezTo>
                      <a:pt x="405" y="1105"/>
                      <a:pt x="404" y="1133"/>
                      <a:pt x="425" y="1128"/>
                    </a:cubicBezTo>
                    <a:close/>
                    <a:moveTo>
                      <a:pt x="455" y="1099"/>
                    </a:moveTo>
                    <a:lnTo>
                      <a:pt x="455" y="1099"/>
                    </a:lnTo>
                    <a:cubicBezTo>
                      <a:pt x="459" y="1084"/>
                      <a:pt x="478" y="1096"/>
                      <a:pt x="478" y="1106"/>
                    </a:cubicBezTo>
                    <a:cubicBezTo>
                      <a:pt x="480" y="1087"/>
                      <a:pt x="447" y="1082"/>
                      <a:pt x="451" y="1106"/>
                    </a:cubicBezTo>
                    <a:cubicBezTo>
                      <a:pt x="456" y="1110"/>
                      <a:pt x="465" y="1111"/>
                      <a:pt x="464" y="1100"/>
                    </a:cubicBezTo>
                    <a:cubicBezTo>
                      <a:pt x="461" y="1099"/>
                      <a:pt x="455" y="1102"/>
                      <a:pt x="455" y="1099"/>
                    </a:cubicBezTo>
                    <a:close/>
                    <a:moveTo>
                      <a:pt x="433" y="1182"/>
                    </a:moveTo>
                    <a:lnTo>
                      <a:pt x="433" y="1182"/>
                    </a:lnTo>
                    <a:cubicBezTo>
                      <a:pt x="424" y="1164"/>
                      <a:pt x="438" y="1147"/>
                      <a:pt x="452" y="1144"/>
                    </a:cubicBezTo>
                    <a:cubicBezTo>
                      <a:pt x="456" y="1158"/>
                      <a:pt x="453" y="1176"/>
                      <a:pt x="446" y="1185"/>
                    </a:cubicBezTo>
                    <a:cubicBezTo>
                      <a:pt x="451" y="1189"/>
                      <a:pt x="452" y="1197"/>
                      <a:pt x="455" y="1203"/>
                    </a:cubicBezTo>
                    <a:cubicBezTo>
                      <a:pt x="464" y="1202"/>
                      <a:pt x="465" y="1193"/>
                      <a:pt x="472" y="1191"/>
                    </a:cubicBezTo>
                    <a:cubicBezTo>
                      <a:pt x="457" y="1180"/>
                      <a:pt x="473" y="1143"/>
                      <a:pt x="467" y="1126"/>
                    </a:cubicBezTo>
                    <a:cubicBezTo>
                      <a:pt x="449" y="1140"/>
                      <a:pt x="435" y="1157"/>
                      <a:pt x="410" y="1164"/>
                    </a:cubicBezTo>
                    <a:cubicBezTo>
                      <a:pt x="414" y="1169"/>
                      <a:pt x="412" y="1180"/>
                      <a:pt x="415" y="1187"/>
                    </a:cubicBezTo>
                    <a:cubicBezTo>
                      <a:pt x="420" y="1189"/>
                      <a:pt x="427" y="1184"/>
                      <a:pt x="433" y="1182"/>
                    </a:cubicBezTo>
                    <a:close/>
                    <a:moveTo>
                      <a:pt x="405" y="1155"/>
                    </a:moveTo>
                    <a:lnTo>
                      <a:pt x="405" y="1155"/>
                    </a:lnTo>
                    <a:cubicBezTo>
                      <a:pt x="406" y="1150"/>
                      <a:pt x="402" y="1150"/>
                      <a:pt x="402" y="1145"/>
                    </a:cubicBezTo>
                    <a:cubicBezTo>
                      <a:pt x="375" y="1135"/>
                      <a:pt x="391" y="1175"/>
                      <a:pt x="405" y="1155"/>
                    </a:cubicBezTo>
                    <a:close/>
                    <a:moveTo>
                      <a:pt x="374" y="1165"/>
                    </a:moveTo>
                    <a:lnTo>
                      <a:pt x="374" y="1165"/>
                    </a:lnTo>
                    <a:cubicBezTo>
                      <a:pt x="375" y="1159"/>
                      <a:pt x="371" y="1158"/>
                      <a:pt x="372" y="1152"/>
                    </a:cubicBezTo>
                    <a:cubicBezTo>
                      <a:pt x="384" y="1130"/>
                      <a:pt x="397" y="1109"/>
                      <a:pt x="413" y="1090"/>
                    </a:cubicBezTo>
                    <a:cubicBezTo>
                      <a:pt x="408" y="1084"/>
                      <a:pt x="404" y="1078"/>
                      <a:pt x="402" y="1069"/>
                    </a:cubicBezTo>
                    <a:cubicBezTo>
                      <a:pt x="393" y="1070"/>
                      <a:pt x="389" y="1075"/>
                      <a:pt x="382" y="1077"/>
                    </a:cubicBezTo>
                    <a:cubicBezTo>
                      <a:pt x="406" y="1098"/>
                      <a:pt x="367" y="1121"/>
                      <a:pt x="360" y="1141"/>
                    </a:cubicBezTo>
                    <a:cubicBezTo>
                      <a:pt x="353" y="1138"/>
                      <a:pt x="344" y="1136"/>
                      <a:pt x="341" y="1144"/>
                    </a:cubicBezTo>
                    <a:cubicBezTo>
                      <a:pt x="348" y="1148"/>
                      <a:pt x="362" y="1154"/>
                      <a:pt x="357" y="1165"/>
                    </a:cubicBezTo>
                    <a:cubicBezTo>
                      <a:pt x="343" y="1166"/>
                      <a:pt x="333" y="1146"/>
                      <a:pt x="321" y="1158"/>
                    </a:cubicBezTo>
                    <a:cubicBezTo>
                      <a:pt x="333" y="1161"/>
                      <a:pt x="341" y="1174"/>
                      <a:pt x="353" y="1174"/>
                    </a:cubicBezTo>
                    <a:cubicBezTo>
                      <a:pt x="360" y="1174"/>
                      <a:pt x="365" y="1165"/>
                      <a:pt x="374" y="1165"/>
                    </a:cubicBezTo>
                    <a:close/>
                    <a:moveTo>
                      <a:pt x="284" y="1109"/>
                    </a:moveTo>
                    <a:lnTo>
                      <a:pt x="284" y="1109"/>
                    </a:lnTo>
                    <a:cubicBezTo>
                      <a:pt x="277" y="1108"/>
                      <a:pt x="272" y="1109"/>
                      <a:pt x="267" y="1110"/>
                    </a:cubicBezTo>
                    <a:lnTo>
                      <a:pt x="267" y="1119"/>
                    </a:lnTo>
                    <a:cubicBezTo>
                      <a:pt x="274" y="1120"/>
                      <a:pt x="277" y="1117"/>
                      <a:pt x="284" y="1118"/>
                    </a:cubicBezTo>
                    <a:lnTo>
                      <a:pt x="284" y="1109"/>
                    </a:lnTo>
                    <a:close/>
                    <a:moveTo>
                      <a:pt x="315" y="1027"/>
                    </a:moveTo>
                    <a:lnTo>
                      <a:pt x="315" y="1027"/>
                    </a:lnTo>
                    <a:cubicBezTo>
                      <a:pt x="315" y="1032"/>
                      <a:pt x="319" y="1032"/>
                      <a:pt x="318" y="1037"/>
                    </a:cubicBezTo>
                    <a:cubicBezTo>
                      <a:pt x="306" y="1051"/>
                      <a:pt x="297" y="1068"/>
                      <a:pt x="278" y="1076"/>
                    </a:cubicBezTo>
                    <a:cubicBezTo>
                      <a:pt x="279" y="1085"/>
                      <a:pt x="276" y="1089"/>
                      <a:pt x="277" y="1097"/>
                    </a:cubicBezTo>
                    <a:cubicBezTo>
                      <a:pt x="284" y="1097"/>
                      <a:pt x="294" y="1098"/>
                      <a:pt x="300" y="1096"/>
                    </a:cubicBezTo>
                    <a:cubicBezTo>
                      <a:pt x="300" y="1091"/>
                      <a:pt x="295" y="1093"/>
                      <a:pt x="297" y="1087"/>
                    </a:cubicBezTo>
                    <a:cubicBezTo>
                      <a:pt x="308" y="1072"/>
                      <a:pt x="322" y="1059"/>
                      <a:pt x="337" y="1048"/>
                    </a:cubicBezTo>
                    <a:cubicBezTo>
                      <a:pt x="333" y="1039"/>
                      <a:pt x="339" y="1033"/>
                      <a:pt x="338" y="1024"/>
                    </a:cubicBezTo>
                    <a:cubicBezTo>
                      <a:pt x="329" y="1023"/>
                      <a:pt x="323" y="1026"/>
                      <a:pt x="315" y="1027"/>
                    </a:cubicBezTo>
                    <a:close/>
                    <a:moveTo>
                      <a:pt x="252" y="955"/>
                    </a:moveTo>
                    <a:lnTo>
                      <a:pt x="252" y="955"/>
                    </a:lnTo>
                    <a:cubicBezTo>
                      <a:pt x="246" y="978"/>
                      <a:pt x="226" y="988"/>
                      <a:pt x="203" y="995"/>
                    </a:cubicBezTo>
                    <a:cubicBezTo>
                      <a:pt x="205" y="1005"/>
                      <a:pt x="200" y="1010"/>
                      <a:pt x="200" y="1018"/>
                    </a:cubicBezTo>
                    <a:lnTo>
                      <a:pt x="225" y="1018"/>
                    </a:lnTo>
                    <a:cubicBezTo>
                      <a:pt x="229" y="1014"/>
                      <a:pt x="219" y="1014"/>
                      <a:pt x="220" y="1008"/>
                    </a:cubicBezTo>
                    <a:cubicBezTo>
                      <a:pt x="235" y="995"/>
                      <a:pt x="250" y="983"/>
                      <a:pt x="269" y="975"/>
                    </a:cubicBezTo>
                    <a:cubicBezTo>
                      <a:pt x="269" y="966"/>
                      <a:pt x="269" y="956"/>
                      <a:pt x="271" y="949"/>
                    </a:cubicBezTo>
                    <a:cubicBezTo>
                      <a:pt x="262" y="949"/>
                      <a:pt x="251" y="950"/>
                      <a:pt x="248" y="945"/>
                    </a:cubicBezTo>
                    <a:cubicBezTo>
                      <a:pt x="249" y="937"/>
                      <a:pt x="251" y="931"/>
                      <a:pt x="252" y="923"/>
                    </a:cubicBezTo>
                    <a:cubicBezTo>
                      <a:pt x="245" y="923"/>
                      <a:pt x="238" y="923"/>
                      <a:pt x="232" y="925"/>
                    </a:cubicBezTo>
                    <a:cubicBezTo>
                      <a:pt x="232" y="926"/>
                      <a:pt x="234" y="931"/>
                      <a:pt x="232" y="937"/>
                    </a:cubicBezTo>
                    <a:cubicBezTo>
                      <a:pt x="214" y="946"/>
                      <a:pt x="200" y="965"/>
                      <a:pt x="177" y="965"/>
                    </a:cubicBezTo>
                    <a:cubicBezTo>
                      <a:pt x="177" y="972"/>
                      <a:pt x="175" y="977"/>
                      <a:pt x="174" y="984"/>
                    </a:cubicBezTo>
                    <a:cubicBezTo>
                      <a:pt x="180" y="986"/>
                      <a:pt x="189" y="985"/>
                      <a:pt x="196" y="986"/>
                    </a:cubicBezTo>
                    <a:cubicBezTo>
                      <a:pt x="204" y="972"/>
                      <a:pt x="241" y="943"/>
                      <a:pt x="252" y="955"/>
                    </a:cubicBezTo>
                    <a:close/>
                    <a:moveTo>
                      <a:pt x="140" y="925"/>
                    </a:moveTo>
                    <a:lnTo>
                      <a:pt x="140" y="925"/>
                    </a:lnTo>
                    <a:cubicBezTo>
                      <a:pt x="146" y="927"/>
                      <a:pt x="157" y="924"/>
                      <a:pt x="161" y="929"/>
                    </a:cubicBezTo>
                    <a:cubicBezTo>
                      <a:pt x="160" y="937"/>
                      <a:pt x="156" y="943"/>
                      <a:pt x="154" y="950"/>
                    </a:cubicBezTo>
                    <a:cubicBezTo>
                      <a:pt x="161" y="953"/>
                      <a:pt x="171" y="952"/>
                      <a:pt x="179" y="953"/>
                    </a:cubicBezTo>
                    <a:cubicBezTo>
                      <a:pt x="182" y="950"/>
                      <a:pt x="175" y="949"/>
                      <a:pt x="176" y="943"/>
                    </a:cubicBezTo>
                    <a:cubicBezTo>
                      <a:pt x="192" y="932"/>
                      <a:pt x="208" y="921"/>
                      <a:pt x="229" y="914"/>
                    </a:cubicBezTo>
                    <a:cubicBezTo>
                      <a:pt x="229" y="905"/>
                      <a:pt x="234" y="896"/>
                      <a:pt x="232" y="888"/>
                    </a:cubicBezTo>
                    <a:cubicBezTo>
                      <a:pt x="224" y="889"/>
                      <a:pt x="219" y="886"/>
                      <a:pt x="210" y="887"/>
                    </a:cubicBezTo>
                    <a:cubicBezTo>
                      <a:pt x="211" y="891"/>
                      <a:pt x="215" y="892"/>
                      <a:pt x="213" y="899"/>
                    </a:cubicBezTo>
                    <a:cubicBezTo>
                      <a:pt x="199" y="909"/>
                      <a:pt x="182" y="926"/>
                      <a:pt x="157" y="922"/>
                    </a:cubicBezTo>
                    <a:cubicBezTo>
                      <a:pt x="159" y="918"/>
                      <a:pt x="159" y="913"/>
                      <a:pt x="159" y="907"/>
                    </a:cubicBezTo>
                    <a:cubicBezTo>
                      <a:pt x="154" y="906"/>
                      <a:pt x="149" y="905"/>
                      <a:pt x="144" y="904"/>
                    </a:cubicBezTo>
                    <a:cubicBezTo>
                      <a:pt x="142" y="910"/>
                      <a:pt x="139" y="915"/>
                      <a:pt x="140" y="925"/>
                    </a:cubicBezTo>
                    <a:close/>
                    <a:moveTo>
                      <a:pt x="189" y="788"/>
                    </a:moveTo>
                    <a:lnTo>
                      <a:pt x="189" y="788"/>
                    </a:lnTo>
                    <a:cubicBezTo>
                      <a:pt x="183" y="784"/>
                      <a:pt x="180" y="780"/>
                      <a:pt x="172" y="779"/>
                    </a:cubicBezTo>
                    <a:cubicBezTo>
                      <a:pt x="174" y="787"/>
                      <a:pt x="180" y="795"/>
                      <a:pt x="169" y="802"/>
                    </a:cubicBezTo>
                    <a:cubicBezTo>
                      <a:pt x="157" y="810"/>
                      <a:pt x="121" y="817"/>
                      <a:pt x="114" y="818"/>
                    </a:cubicBezTo>
                    <a:cubicBezTo>
                      <a:pt x="115" y="807"/>
                      <a:pt x="121" y="802"/>
                      <a:pt x="127" y="796"/>
                    </a:cubicBezTo>
                    <a:cubicBezTo>
                      <a:pt x="121" y="794"/>
                      <a:pt x="117" y="789"/>
                      <a:pt x="111" y="788"/>
                    </a:cubicBezTo>
                    <a:cubicBezTo>
                      <a:pt x="109" y="800"/>
                      <a:pt x="100" y="804"/>
                      <a:pt x="97" y="815"/>
                    </a:cubicBezTo>
                    <a:cubicBezTo>
                      <a:pt x="106" y="823"/>
                      <a:pt x="117" y="829"/>
                      <a:pt x="130" y="834"/>
                    </a:cubicBezTo>
                    <a:cubicBezTo>
                      <a:pt x="140" y="819"/>
                      <a:pt x="163" y="817"/>
                      <a:pt x="183" y="812"/>
                    </a:cubicBezTo>
                    <a:cubicBezTo>
                      <a:pt x="182" y="801"/>
                      <a:pt x="189" y="798"/>
                      <a:pt x="189" y="788"/>
                    </a:cubicBezTo>
                    <a:close/>
                    <a:moveTo>
                      <a:pt x="144" y="802"/>
                    </a:moveTo>
                    <a:lnTo>
                      <a:pt x="144" y="802"/>
                    </a:lnTo>
                    <a:cubicBezTo>
                      <a:pt x="150" y="803"/>
                      <a:pt x="158" y="798"/>
                      <a:pt x="154" y="795"/>
                    </a:cubicBezTo>
                    <a:cubicBezTo>
                      <a:pt x="153" y="799"/>
                      <a:pt x="146" y="798"/>
                      <a:pt x="144" y="802"/>
                    </a:cubicBezTo>
                    <a:close/>
                    <a:moveTo>
                      <a:pt x="68" y="642"/>
                    </a:moveTo>
                    <a:lnTo>
                      <a:pt x="68" y="642"/>
                    </a:lnTo>
                    <a:cubicBezTo>
                      <a:pt x="64" y="638"/>
                      <a:pt x="60" y="634"/>
                      <a:pt x="55" y="632"/>
                    </a:cubicBezTo>
                    <a:cubicBezTo>
                      <a:pt x="54" y="635"/>
                      <a:pt x="52" y="636"/>
                      <a:pt x="51" y="639"/>
                    </a:cubicBezTo>
                    <a:cubicBezTo>
                      <a:pt x="55" y="642"/>
                      <a:pt x="58" y="647"/>
                      <a:pt x="65" y="648"/>
                    </a:cubicBezTo>
                    <a:cubicBezTo>
                      <a:pt x="65" y="645"/>
                      <a:pt x="69" y="646"/>
                      <a:pt x="68" y="642"/>
                    </a:cubicBezTo>
                    <a:close/>
                    <a:moveTo>
                      <a:pt x="170" y="681"/>
                    </a:moveTo>
                    <a:lnTo>
                      <a:pt x="170" y="681"/>
                    </a:lnTo>
                    <a:cubicBezTo>
                      <a:pt x="166" y="676"/>
                      <a:pt x="161" y="673"/>
                      <a:pt x="154" y="671"/>
                    </a:cubicBezTo>
                    <a:cubicBezTo>
                      <a:pt x="138" y="688"/>
                      <a:pt x="101" y="687"/>
                      <a:pt x="77" y="684"/>
                    </a:cubicBezTo>
                    <a:cubicBezTo>
                      <a:pt x="73" y="688"/>
                      <a:pt x="74" y="697"/>
                      <a:pt x="68" y="700"/>
                    </a:cubicBezTo>
                    <a:cubicBezTo>
                      <a:pt x="53" y="700"/>
                      <a:pt x="68" y="662"/>
                      <a:pt x="51" y="669"/>
                    </a:cubicBezTo>
                    <a:cubicBezTo>
                      <a:pt x="51" y="674"/>
                      <a:pt x="52" y="688"/>
                      <a:pt x="54" y="695"/>
                    </a:cubicBezTo>
                    <a:cubicBezTo>
                      <a:pt x="61" y="700"/>
                      <a:pt x="68" y="704"/>
                      <a:pt x="72" y="711"/>
                    </a:cubicBezTo>
                    <a:cubicBezTo>
                      <a:pt x="90" y="699"/>
                      <a:pt x="128" y="692"/>
                      <a:pt x="156" y="698"/>
                    </a:cubicBezTo>
                    <a:cubicBezTo>
                      <a:pt x="160" y="692"/>
                      <a:pt x="167" y="689"/>
                      <a:pt x="170" y="681"/>
                    </a:cubicBezTo>
                    <a:close/>
                    <a:moveTo>
                      <a:pt x="88" y="641"/>
                    </a:moveTo>
                    <a:lnTo>
                      <a:pt x="88" y="641"/>
                    </a:lnTo>
                    <a:cubicBezTo>
                      <a:pt x="84" y="648"/>
                      <a:pt x="77" y="651"/>
                      <a:pt x="74" y="659"/>
                    </a:cubicBezTo>
                    <a:cubicBezTo>
                      <a:pt x="79" y="663"/>
                      <a:pt x="82" y="669"/>
                      <a:pt x="90" y="669"/>
                    </a:cubicBezTo>
                    <a:cubicBezTo>
                      <a:pt x="99" y="656"/>
                      <a:pt x="139" y="659"/>
                      <a:pt x="153" y="667"/>
                    </a:cubicBezTo>
                    <a:cubicBezTo>
                      <a:pt x="154" y="657"/>
                      <a:pt x="164" y="656"/>
                      <a:pt x="167" y="648"/>
                    </a:cubicBezTo>
                    <a:cubicBezTo>
                      <a:pt x="158" y="640"/>
                      <a:pt x="148" y="635"/>
                      <a:pt x="140" y="646"/>
                    </a:cubicBezTo>
                    <a:cubicBezTo>
                      <a:pt x="121" y="646"/>
                      <a:pt x="99" y="649"/>
                      <a:pt x="88" y="641"/>
                    </a:cubicBezTo>
                    <a:close/>
                    <a:moveTo>
                      <a:pt x="105" y="548"/>
                    </a:moveTo>
                    <a:lnTo>
                      <a:pt x="105" y="548"/>
                    </a:lnTo>
                    <a:cubicBezTo>
                      <a:pt x="102" y="536"/>
                      <a:pt x="77" y="537"/>
                      <a:pt x="84" y="560"/>
                    </a:cubicBezTo>
                    <a:cubicBezTo>
                      <a:pt x="97" y="565"/>
                      <a:pt x="108" y="558"/>
                      <a:pt x="105" y="548"/>
                    </a:cubicBezTo>
                    <a:close/>
                    <a:moveTo>
                      <a:pt x="156" y="559"/>
                    </a:moveTo>
                    <a:lnTo>
                      <a:pt x="156" y="559"/>
                    </a:lnTo>
                    <a:cubicBezTo>
                      <a:pt x="157" y="549"/>
                      <a:pt x="149" y="546"/>
                      <a:pt x="144" y="547"/>
                    </a:cubicBezTo>
                    <a:cubicBezTo>
                      <a:pt x="117" y="551"/>
                      <a:pt x="152" y="583"/>
                      <a:pt x="156" y="559"/>
                    </a:cubicBezTo>
                    <a:close/>
                    <a:moveTo>
                      <a:pt x="170" y="638"/>
                    </a:moveTo>
                    <a:lnTo>
                      <a:pt x="170" y="638"/>
                    </a:lnTo>
                    <a:cubicBezTo>
                      <a:pt x="165" y="627"/>
                      <a:pt x="168" y="613"/>
                      <a:pt x="170" y="602"/>
                    </a:cubicBezTo>
                    <a:cubicBezTo>
                      <a:pt x="161" y="598"/>
                      <a:pt x="158" y="586"/>
                      <a:pt x="147" y="583"/>
                    </a:cubicBezTo>
                    <a:cubicBezTo>
                      <a:pt x="136" y="580"/>
                      <a:pt x="123" y="585"/>
                      <a:pt x="114" y="579"/>
                    </a:cubicBezTo>
                    <a:cubicBezTo>
                      <a:pt x="111" y="585"/>
                      <a:pt x="111" y="594"/>
                      <a:pt x="102" y="596"/>
                    </a:cubicBezTo>
                    <a:cubicBezTo>
                      <a:pt x="93" y="592"/>
                      <a:pt x="88" y="584"/>
                      <a:pt x="77" y="582"/>
                    </a:cubicBezTo>
                    <a:cubicBezTo>
                      <a:pt x="80" y="590"/>
                      <a:pt x="76" y="602"/>
                      <a:pt x="74" y="609"/>
                    </a:cubicBezTo>
                    <a:cubicBezTo>
                      <a:pt x="79" y="619"/>
                      <a:pt x="88" y="625"/>
                      <a:pt x="95" y="632"/>
                    </a:cubicBezTo>
                    <a:cubicBezTo>
                      <a:pt x="99" y="626"/>
                      <a:pt x="112" y="627"/>
                      <a:pt x="120" y="629"/>
                    </a:cubicBezTo>
                    <a:cubicBezTo>
                      <a:pt x="121" y="624"/>
                      <a:pt x="123" y="619"/>
                      <a:pt x="127" y="616"/>
                    </a:cubicBezTo>
                    <a:cubicBezTo>
                      <a:pt x="142" y="622"/>
                      <a:pt x="152" y="635"/>
                      <a:pt x="170" y="638"/>
                    </a:cubicBezTo>
                    <a:close/>
                    <a:moveTo>
                      <a:pt x="111" y="612"/>
                    </a:moveTo>
                    <a:lnTo>
                      <a:pt x="111" y="612"/>
                    </a:lnTo>
                    <a:cubicBezTo>
                      <a:pt x="108" y="619"/>
                      <a:pt x="95" y="615"/>
                      <a:pt x="88" y="613"/>
                    </a:cubicBezTo>
                    <a:cubicBezTo>
                      <a:pt x="90" y="604"/>
                      <a:pt x="85" y="596"/>
                      <a:pt x="88" y="590"/>
                    </a:cubicBezTo>
                    <a:cubicBezTo>
                      <a:pt x="97" y="596"/>
                      <a:pt x="107" y="601"/>
                      <a:pt x="111" y="612"/>
                    </a:cubicBezTo>
                    <a:close/>
                    <a:moveTo>
                      <a:pt x="157" y="631"/>
                    </a:moveTo>
                    <a:lnTo>
                      <a:pt x="157" y="631"/>
                    </a:lnTo>
                    <a:cubicBezTo>
                      <a:pt x="144" y="621"/>
                      <a:pt x="125" y="619"/>
                      <a:pt x="121" y="600"/>
                    </a:cubicBezTo>
                    <a:cubicBezTo>
                      <a:pt x="131" y="594"/>
                      <a:pt x="144" y="601"/>
                      <a:pt x="157" y="599"/>
                    </a:cubicBezTo>
                    <a:cubicBezTo>
                      <a:pt x="152" y="609"/>
                      <a:pt x="157" y="624"/>
                      <a:pt x="157" y="631"/>
                    </a:cubicBezTo>
                    <a:close/>
                    <a:moveTo>
                      <a:pt x="98" y="744"/>
                    </a:moveTo>
                    <a:lnTo>
                      <a:pt x="98" y="744"/>
                    </a:lnTo>
                    <a:cubicBezTo>
                      <a:pt x="109" y="732"/>
                      <a:pt x="143" y="727"/>
                      <a:pt x="163" y="733"/>
                    </a:cubicBezTo>
                    <a:cubicBezTo>
                      <a:pt x="162" y="722"/>
                      <a:pt x="172" y="722"/>
                      <a:pt x="173" y="714"/>
                    </a:cubicBezTo>
                    <a:cubicBezTo>
                      <a:pt x="167" y="712"/>
                      <a:pt x="162" y="707"/>
                      <a:pt x="154" y="707"/>
                    </a:cubicBezTo>
                    <a:cubicBezTo>
                      <a:pt x="147" y="721"/>
                      <a:pt x="117" y="718"/>
                      <a:pt x="98" y="717"/>
                    </a:cubicBezTo>
                    <a:cubicBezTo>
                      <a:pt x="91" y="723"/>
                      <a:pt x="86" y="733"/>
                      <a:pt x="81" y="742"/>
                    </a:cubicBezTo>
                    <a:cubicBezTo>
                      <a:pt x="88" y="746"/>
                      <a:pt x="97" y="749"/>
                      <a:pt x="101" y="756"/>
                    </a:cubicBezTo>
                    <a:cubicBezTo>
                      <a:pt x="99" y="766"/>
                      <a:pt x="89" y="769"/>
                      <a:pt x="87" y="779"/>
                    </a:cubicBezTo>
                    <a:cubicBezTo>
                      <a:pt x="93" y="782"/>
                      <a:pt x="97" y="786"/>
                      <a:pt x="105" y="786"/>
                    </a:cubicBezTo>
                    <a:cubicBezTo>
                      <a:pt x="110" y="765"/>
                      <a:pt x="152" y="763"/>
                      <a:pt x="169" y="769"/>
                    </a:cubicBezTo>
                    <a:cubicBezTo>
                      <a:pt x="170" y="759"/>
                      <a:pt x="178" y="756"/>
                      <a:pt x="180" y="747"/>
                    </a:cubicBezTo>
                    <a:cubicBezTo>
                      <a:pt x="174" y="745"/>
                      <a:pt x="165" y="744"/>
                      <a:pt x="161" y="739"/>
                    </a:cubicBezTo>
                    <a:cubicBezTo>
                      <a:pt x="156" y="756"/>
                      <a:pt x="104" y="763"/>
                      <a:pt x="98" y="744"/>
                    </a:cubicBezTo>
                    <a:close/>
                    <a:moveTo>
                      <a:pt x="153" y="377"/>
                    </a:moveTo>
                    <a:lnTo>
                      <a:pt x="153" y="377"/>
                    </a:lnTo>
                    <a:cubicBezTo>
                      <a:pt x="148" y="380"/>
                      <a:pt x="142" y="382"/>
                      <a:pt x="136" y="383"/>
                    </a:cubicBezTo>
                    <a:cubicBezTo>
                      <a:pt x="136" y="393"/>
                      <a:pt x="143" y="398"/>
                      <a:pt x="146" y="406"/>
                    </a:cubicBezTo>
                    <a:cubicBezTo>
                      <a:pt x="170" y="398"/>
                      <a:pt x="186" y="419"/>
                      <a:pt x="203" y="427"/>
                    </a:cubicBezTo>
                    <a:cubicBezTo>
                      <a:pt x="208" y="422"/>
                      <a:pt x="217" y="422"/>
                      <a:pt x="225" y="420"/>
                    </a:cubicBezTo>
                    <a:cubicBezTo>
                      <a:pt x="223" y="411"/>
                      <a:pt x="219" y="405"/>
                      <a:pt x="213" y="400"/>
                    </a:cubicBezTo>
                    <a:cubicBezTo>
                      <a:pt x="212" y="404"/>
                      <a:pt x="210" y="407"/>
                      <a:pt x="205" y="407"/>
                    </a:cubicBezTo>
                    <a:cubicBezTo>
                      <a:pt x="184" y="400"/>
                      <a:pt x="167" y="390"/>
                      <a:pt x="153" y="377"/>
                    </a:cubicBezTo>
                    <a:close/>
                    <a:moveTo>
                      <a:pt x="123" y="412"/>
                    </a:moveTo>
                    <a:lnTo>
                      <a:pt x="123" y="412"/>
                    </a:lnTo>
                    <a:cubicBezTo>
                      <a:pt x="124" y="419"/>
                      <a:pt x="129" y="422"/>
                      <a:pt x="130" y="430"/>
                    </a:cubicBezTo>
                    <a:cubicBezTo>
                      <a:pt x="125" y="434"/>
                      <a:pt x="118" y="437"/>
                      <a:pt x="111" y="439"/>
                    </a:cubicBezTo>
                    <a:cubicBezTo>
                      <a:pt x="114" y="447"/>
                      <a:pt x="118" y="453"/>
                      <a:pt x="123" y="459"/>
                    </a:cubicBezTo>
                    <a:cubicBezTo>
                      <a:pt x="136" y="441"/>
                      <a:pt x="168" y="463"/>
                      <a:pt x="185" y="469"/>
                    </a:cubicBezTo>
                    <a:cubicBezTo>
                      <a:pt x="191" y="464"/>
                      <a:pt x="198" y="459"/>
                      <a:pt x="208" y="458"/>
                    </a:cubicBezTo>
                    <a:cubicBezTo>
                      <a:pt x="204" y="448"/>
                      <a:pt x="198" y="442"/>
                      <a:pt x="192" y="435"/>
                    </a:cubicBezTo>
                    <a:cubicBezTo>
                      <a:pt x="193" y="440"/>
                      <a:pt x="188" y="444"/>
                      <a:pt x="185" y="446"/>
                    </a:cubicBezTo>
                    <a:cubicBezTo>
                      <a:pt x="172" y="452"/>
                      <a:pt x="138" y="435"/>
                      <a:pt x="133" y="426"/>
                    </a:cubicBezTo>
                    <a:cubicBezTo>
                      <a:pt x="134" y="421"/>
                      <a:pt x="142" y="422"/>
                      <a:pt x="143" y="416"/>
                    </a:cubicBezTo>
                    <a:cubicBezTo>
                      <a:pt x="143" y="401"/>
                      <a:pt x="129" y="402"/>
                      <a:pt x="123" y="412"/>
                    </a:cubicBezTo>
                    <a:close/>
                    <a:moveTo>
                      <a:pt x="149" y="350"/>
                    </a:moveTo>
                    <a:lnTo>
                      <a:pt x="149" y="350"/>
                    </a:lnTo>
                    <a:cubicBezTo>
                      <a:pt x="139" y="339"/>
                      <a:pt x="154" y="330"/>
                      <a:pt x="156" y="318"/>
                    </a:cubicBezTo>
                    <a:cubicBezTo>
                      <a:pt x="153" y="318"/>
                      <a:pt x="155" y="313"/>
                      <a:pt x="151" y="314"/>
                    </a:cubicBezTo>
                    <a:cubicBezTo>
                      <a:pt x="149" y="325"/>
                      <a:pt x="140" y="329"/>
                      <a:pt x="137" y="340"/>
                    </a:cubicBezTo>
                    <a:cubicBezTo>
                      <a:pt x="142" y="345"/>
                      <a:pt x="145" y="351"/>
                      <a:pt x="149" y="358"/>
                    </a:cubicBezTo>
                    <a:cubicBezTo>
                      <a:pt x="178" y="364"/>
                      <a:pt x="199" y="378"/>
                      <a:pt x="219" y="393"/>
                    </a:cubicBezTo>
                    <a:cubicBezTo>
                      <a:pt x="227" y="390"/>
                      <a:pt x="233" y="386"/>
                      <a:pt x="243" y="387"/>
                    </a:cubicBezTo>
                    <a:cubicBezTo>
                      <a:pt x="241" y="379"/>
                      <a:pt x="237" y="373"/>
                      <a:pt x="232" y="367"/>
                    </a:cubicBezTo>
                    <a:cubicBezTo>
                      <a:pt x="206" y="376"/>
                      <a:pt x="184" y="350"/>
                      <a:pt x="163" y="340"/>
                    </a:cubicBezTo>
                    <a:cubicBezTo>
                      <a:pt x="158" y="343"/>
                      <a:pt x="155" y="348"/>
                      <a:pt x="149" y="350"/>
                    </a:cubicBezTo>
                    <a:close/>
                    <a:moveTo>
                      <a:pt x="231" y="291"/>
                    </a:moveTo>
                    <a:lnTo>
                      <a:pt x="231" y="291"/>
                    </a:lnTo>
                    <a:cubicBezTo>
                      <a:pt x="230" y="285"/>
                      <a:pt x="236" y="285"/>
                      <a:pt x="235" y="279"/>
                    </a:cubicBezTo>
                    <a:cubicBezTo>
                      <a:pt x="219" y="285"/>
                      <a:pt x="202" y="290"/>
                      <a:pt x="187" y="298"/>
                    </a:cubicBezTo>
                    <a:cubicBezTo>
                      <a:pt x="189" y="310"/>
                      <a:pt x="191" y="322"/>
                      <a:pt x="190" y="337"/>
                    </a:cubicBezTo>
                    <a:cubicBezTo>
                      <a:pt x="200" y="336"/>
                      <a:pt x="207" y="341"/>
                      <a:pt x="215" y="346"/>
                    </a:cubicBezTo>
                    <a:cubicBezTo>
                      <a:pt x="224" y="352"/>
                      <a:pt x="233" y="358"/>
                      <a:pt x="243" y="355"/>
                    </a:cubicBezTo>
                    <a:cubicBezTo>
                      <a:pt x="247" y="369"/>
                      <a:pt x="252" y="380"/>
                      <a:pt x="262" y="387"/>
                    </a:cubicBezTo>
                    <a:cubicBezTo>
                      <a:pt x="265" y="374"/>
                      <a:pt x="270" y="362"/>
                      <a:pt x="282" y="358"/>
                    </a:cubicBezTo>
                    <a:cubicBezTo>
                      <a:pt x="225" y="436"/>
                      <a:pt x="178" y="554"/>
                      <a:pt x="189" y="693"/>
                    </a:cubicBezTo>
                    <a:cubicBezTo>
                      <a:pt x="194" y="759"/>
                      <a:pt x="212" y="813"/>
                      <a:pt x="236" y="863"/>
                    </a:cubicBezTo>
                    <a:cubicBezTo>
                      <a:pt x="224" y="860"/>
                      <a:pt x="227" y="846"/>
                      <a:pt x="223" y="838"/>
                    </a:cubicBezTo>
                    <a:cubicBezTo>
                      <a:pt x="219" y="828"/>
                      <a:pt x="207" y="819"/>
                      <a:pt x="195" y="819"/>
                    </a:cubicBezTo>
                    <a:cubicBezTo>
                      <a:pt x="177" y="820"/>
                      <a:pt x="181" y="838"/>
                      <a:pt x="166" y="842"/>
                    </a:cubicBezTo>
                    <a:cubicBezTo>
                      <a:pt x="160" y="842"/>
                      <a:pt x="164" y="833"/>
                      <a:pt x="157" y="834"/>
                    </a:cubicBezTo>
                    <a:cubicBezTo>
                      <a:pt x="156" y="843"/>
                      <a:pt x="151" y="848"/>
                      <a:pt x="143" y="850"/>
                    </a:cubicBezTo>
                    <a:cubicBezTo>
                      <a:pt x="139" y="847"/>
                      <a:pt x="139" y="842"/>
                      <a:pt x="134" y="841"/>
                    </a:cubicBezTo>
                    <a:cubicBezTo>
                      <a:pt x="134" y="861"/>
                      <a:pt x="125" y="872"/>
                      <a:pt x="123" y="890"/>
                    </a:cubicBezTo>
                    <a:cubicBezTo>
                      <a:pt x="140" y="892"/>
                      <a:pt x="152" y="898"/>
                      <a:pt x="169" y="900"/>
                    </a:cubicBezTo>
                    <a:cubicBezTo>
                      <a:pt x="175" y="888"/>
                      <a:pt x="190" y="884"/>
                      <a:pt x="205" y="880"/>
                    </a:cubicBezTo>
                    <a:cubicBezTo>
                      <a:pt x="206" y="874"/>
                      <a:pt x="202" y="864"/>
                      <a:pt x="208" y="863"/>
                    </a:cubicBezTo>
                    <a:cubicBezTo>
                      <a:pt x="212" y="862"/>
                      <a:pt x="216" y="863"/>
                      <a:pt x="220" y="864"/>
                    </a:cubicBezTo>
                    <a:cubicBezTo>
                      <a:pt x="226" y="865"/>
                      <a:pt x="232" y="867"/>
                      <a:pt x="238" y="864"/>
                    </a:cubicBezTo>
                    <a:cubicBezTo>
                      <a:pt x="303" y="986"/>
                      <a:pt x="401" y="1075"/>
                      <a:pt x="550" y="1113"/>
                    </a:cubicBezTo>
                    <a:cubicBezTo>
                      <a:pt x="543" y="1104"/>
                      <a:pt x="531" y="1105"/>
                      <a:pt x="521" y="1102"/>
                    </a:cubicBezTo>
                    <a:cubicBezTo>
                      <a:pt x="412" y="1067"/>
                      <a:pt x="323" y="993"/>
                      <a:pt x="267" y="903"/>
                    </a:cubicBezTo>
                    <a:cubicBezTo>
                      <a:pt x="255" y="884"/>
                      <a:pt x="243" y="864"/>
                      <a:pt x="232" y="844"/>
                    </a:cubicBezTo>
                    <a:cubicBezTo>
                      <a:pt x="204" y="791"/>
                      <a:pt x="191" y="723"/>
                      <a:pt x="195" y="655"/>
                    </a:cubicBezTo>
                    <a:cubicBezTo>
                      <a:pt x="240" y="670"/>
                      <a:pt x="261" y="760"/>
                      <a:pt x="218" y="793"/>
                    </a:cubicBezTo>
                    <a:cubicBezTo>
                      <a:pt x="238" y="855"/>
                      <a:pt x="264" y="922"/>
                      <a:pt x="346" y="916"/>
                    </a:cubicBezTo>
                    <a:cubicBezTo>
                      <a:pt x="454" y="908"/>
                      <a:pt x="475" y="752"/>
                      <a:pt x="454" y="641"/>
                    </a:cubicBezTo>
                    <a:cubicBezTo>
                      <a:pt x="369" y="648"/>
                      <a:pt x="279" y="657"/>
                      <a:pt x="192" y="642"/>
                    </a:cubicBezTo>
                    <a:cubicBezTo>
                      <a:pt x="196" y="517"/>
                      <a:pt x="233" y="430"/>
                      <a:pt x="288" y="358"/>
                    </a:cubicBezTo>
                    <a:cubicBezTo>
                      <a:pt x="309" y="331"/>
                      <a:pt x="333" y="304"/>
                      <a:pt x="360" y="283"/>
                    </a:cubicBezTo>
                    <a:cubicBezTo>
                      <a:pt x="388" y="262"/>
                      <a:pt x="419" y="246"/>
                      <a:pt x="449" y="224"/>
                    </a:cubicBezTo>
                    <a:cubicBezTo>
                      <a:pt x="418" y="235"/>
                      <a:pt x="387" y="259"/>
                      <a:pt x="360" y="279"/>
                    </a:cubicBezTo>
                    <a:cubicBezTo>
                      <a:pt x="332" y="300"/>
                      <a:pt x="310" y="327"/>
                      <a:pt x="287" y="352"/>
                    </a:cubicBezTo>
                    <a:cubicBezTo>
                      <a:pt x="277" y="340"/>
                      <a:pt x="288" y="315"/>
                      <a:pt x="271" y="311"/>
                    </a:cubicBezTo>
                    <a:cubicBezTo>
                      <a:pt x="268" y="309"/>
                      <a:pt x="265" y="310"/>
                      <a:pt x="262" y="311"/>
                    </a:cubicBezTo>
                    <a:cubicBezTo>
                      <a:pt x="259" y="312"/>
                      <a:pt x="255" y="313"/>
                      <a:pt x="252" y="309"/>
                    </a:cubicBezTo>
                    <a:cubicBezTo>
                      <a:pt x="250" y="302"/>
                      <a:pt x="257" y="303"/>
                      <a:pt x="256" y="296"/>
                    </a:cubicBezTo>
                    <a:cubicBezTo>
                      <a:pt x="246" y="298"/>
                      <a:pt x="235" y="298"/>
                      <a:pt x="231" y="291"/>
                    </a:cubicBezTo>
                    <a:close/>
                    <a:moveTo>
                      <a:pt x="208" y="652"/>
                    </a:moveTo>
                    <a:lnTo>
                      <a:pt x="208" y="652"/>
                    </a:lnTo>
                    <a:cubicBezTo>
                      <a:pt x="287" y="663"/>
                      <a:pt x="368" y="655"/>
                      <a:pt x="448" y="651"/>
                    </a:cubicBezTo>
                    <a:cubicBezTo>
                      <a:pt x="454" y="697"/>
                      <a:pt x="455" y="743"/>
                      <a:pt x="451" y="789"/>
                    </a:cubicBezTo>
                    <a:cubicBezTo>
                      <a:pt x="442" y="782"/>
                      <a:pt x="448" y="764"/>
                      <a:pt x="448" y="754"/>
                    </a:cubicBezTo>
                    <a:cubicBezTo>
                      <a:pt x="448" y="753"/>
                      <a:pt x="446" y="753"/>
                      <a:pt x="446" y="752"/>
                    </a:cubicBezTo>
                    <a:cubicBezTo>
                      <a:pt x="438" y="751"/>
                      <a:pt x="434" y="754"/>
                      <a:pt x="429" y="757"/>
                    </a:cubicBezTo>
                    <a:cubicBezTo>
                      <a:pt x="425" y="761"/>
                      <a:pt x="420" y="764"/>
                      <a:pt x="412" y="763"/>
                    </a:cubicBezTo>
                    <a:cubicBezTo>
                      <a:pt x="406" y="759"/>
                      <a:pt x="408" y="746"/>
                      <a:pt x="403" y="740"/>
                    </a:cubicBezTo>
                    <a:cubicBezTo>
                      <a:pt x="397" y="739"/>
                      <a:pt x="394" y="741"/>
                      <a:pt x="390" y="743"/>
                    </a:cubicBezTo>
                    <a:cubicBezTo>
                      <a:pt x="391" y="749"/>
                      <a:pt x="398" y="747"/>
                      <a:pt x="399" y="753"/>
                    </a:cubicBezTo>
                    <a:cubicBezTo>
                      <a:pt x="399" y="757"/>
                      <a:pt x="396" y="760"/>
                      <a:pt x="395" y="763"/>
                    </a:cubicBezTo>
                    <a:cubicBezTo>
                      <a:pt x="387" y="763"/>
                      <a:pt x="381" y="761"/>
                      <a:pt x="375" y="758"/>
                    </a:cubicBezTo>
                    <a:cubicBezTo>
                      <a:pt x="368" y="755"/>
                      <a:pt x="361" y="752"/>
                      <a:pt x="351" y="754"/>
                    </a:cubicBezTo>
                    <a:cubicBezTo>
                      <a:pt x="348" y="767"/>
                      <a:pt x="353" y="782"/>
                      <a:pt x="351" y="798"/>
                    </a:cubicBezTo>
                    <a:cubicBezTo>
                      <a:pt x="357" y="791"/>
                      <a:pt x="353" y="774"/>
                      <a:pt x="356" y="765"/>
                    </a:cubicBezTo>
                    <a:cubicBezTo>
                      <a:pt x="359" y="772"/>
                      <a:pt x="359" y="782"/>
                      <a:pt x="360" y="792"/>
                    </a:cubicBezTo>
                    <a:cubicBezTo>
                      <a:pt x="367" y="786"/>
                      <a:pt x="361" y="776"/>
                      <a:pt x="364" y="766"/>
                    </a:cubicBezTo>
                    <a:cubicBezTo>
                      <a:pt x="368" y="770"/>
                      <a:pt x="369" y="778"/>
                      <a:pt x="369" y="786"/>
                    </a:cubicBezTo>
                    <a:cubicBezTo>
                      <a:pt x="373" y="784"/>
                      <a:pt x="373" y="777"/>
                      <a:pt x="373" y="770"/>
                    </a:cubicBezTo>
                    <a:cubicBezTo>
                      <a:pt x="377" y="772"/>
                      <a:pt x="377" y="778"/>
                      <a:pt x="377" y="783"/>
                    </a:cubicBezTo>
                    <a:cubicBezTo>
                      <a:pt x="381" y="781"/>
                      <a:pt x="382" y="776"/>
                      <a:pt x="382" y="770"/>
                    </a:cubicBezTo>
                    <a:cubicBezTo>
                      <a:pt x="385" y="771"/>
                      <a:pt x="385" y="776"/>
                      <a:pt x="386" y="779"/>
                    </a:cubicBezTo>
                    <a:cubicBezTo>
                      <a:pt x="388" y="778"/>
                      <a:pt x="391" y="776"/>
                      <a:pt x="390" y="772"/>
                    </a:cubicBezTo>
                    <a:cubicBezTo>
                      <a:pt x="395" y="774"/>
                      <a:pt x="395" y="781"/>
                      <a:pt x="395" y="788"/>
                    </a:cubicBezTo>
                    <a:cubicBezTo>
                      <a:pt x="387" y="789"/>
                      <a:pt x="384" y="794"/>
                      <a:pt x="377" y="796"/>
                    </a:cubicBezTo>
                    <a:cubicBezTo>
                      <a:pt x="374" y="800"/>
                      <a:pt x="381" y="800"/>
                      <a:pt x="377" y="803"/>
                    </a:cubicBezTo>
                    <a:cubicBezTo>
                      <a:pt x="372" y="806"/>
                      <a:pt x="365" y="808"/>
                      <a:pt x="363" y="815"/>
                    </a:cubicBezTo>
                    <a:cubicBezTo>
                      <a:pt x="366" y="817"/>
                      <a:pt x="369" y="813"/>
                      <a:pt x="372" y="810"/>
                    </a:cubicBezTo>
                    <a:cubicBezTo>
                      <a:pt x="376" y="806"/>
                      <a:pt x="379" y="802"/>
                      <a:pt x="385" y="806"/>
                    </a:cubicBezTo>
                    <a:cubicBezTo>
                      <a:pt x="390" y="803"/>
                      <a:pt x="389" y="795"/>
                      <a:pt x="397" y="795"/>
                    </a:cubicBezTo>
                    <a:cubicBezTo>
                      <a:pt x="396" y="807"/>
                      <a:pt x="391" y="817"/>
                      <a:pt x="382" y="822"/>
                    </a:cubicBezTo>
                    <a:cubicBezTo>
                      <a:pt x="391" y="827"/>
                      <a:pt x="394" y="813"/>
                      <a:pt x="402" y="812"/>
                    </a:cubicBezTo>
                    <a:cubicBezTo>
                      <a:pt x="409" y="814"/>
                      <a:pt x="406" y="826"/>
                      <a:pt x="418" y="824"/>
                    </a:cubicBezTo>
                    <a:cubicBezTo>
                      <a:pt x="415" y="818"/>
                      <a:pt x="402" y="810"/>
                      <a:pt x="403" y="795"/>
                    </a:cubicBezTo>
                    <a:cubicBezTo>
                      <a:pt x="411" y="800"/>
                      <a:pt x="420" y="804"/>
                      <a:pt x="428" y="809"/>
                    </a:cubicBezTo>
                    <a:cubicBezTo>
                      <a:pt x="428" y="812"/>
                      <a:pt x="425" y="811"/>
                      <a:pt x="425" y="814"/>
                    </a:cubicBezTo>
                    <a:cubicBezTo>
                      <a:pt x="428" y="815"/>
                      <a:pt x="432" y="816"/>
                      <a:pt x="432" y="821"/>
                    </a:cubicBezTo>
                    <a:cubicBezTo>
                      <a:pt x="434" y="819"/>
                      <a:pt x="433" y="814"/>
                      <a:pt x="439" y="816"/>
                    </a:cubicBezTo>
                    <a:cubicBezTo>
                      <a:pt x="439" y="813"/>
                      <a:pt x="436" y="811"/>
                      <a:pt x="439" y="808"/>
                    </a:cubicBezTo>
                    <a:cubicBezTo>
                      <a:pt x="420" y="809"/>
                      <a:pt x="420" y="790"/>
                      <a:pt x="405" y="786"/>
                    </a:cubicBezTo>
                    <a:cubicBezTo>
                      <a:pt x="404" y="780"/>
                      <a:pt x="405" y="776"/>
                      <a:pt x="408" y="773"/>
                    </a:cubicBezTo>
                    <a:cubicBezTo>
                      <a:pt x="410" y="774"/>
                      <a:pt x="411" y="777"/>
                      <a:pt x="412" y="780"/>
                    </a:cubicBezTo>
                    <a:cubicBezTo>
                      <a:pt x="415" y="779"/>
                      <a:pt x="414" y="774"/>
                      <a:pt x="416" y="772"/>
                    </a:cubicBezTo>
                    <a:cubicBezTo>
                      <a:pt x="420" y="774"/>
                      <a:pt x="417" y="781"/>
                      <a:pt x="422" y="782"/>
                    </a:cubicBezTo>
                    <a:cubicBezTo>
                      <a:pt x="426" y="780"/>
                      <a:pt x="421" y="771"/>
                      <a:pt x="425" y="769"/>
                    </a:cubicBezTo>
                    <a:cubicBezTo>
                      <a:pt x="429" y="772"/>
                      <a:pt x="427" y="781"/>
                      <a:pt x="429" y="786"/>
                    </a:cubicBezTo>
                    <a:cubicBezTo>
                      <a:pt x="433" y="784"/>
                      <a:pt x="431" y="768"/>
                      <a:pt x="433" y="769"/>
                    </a:cubicBezTo>
                    <a:cubicBezTo>
                      <a:pt x="434" y="776"/>
                      <a:pt x="434" y="783"/>
                      <a:pt x="436" y="789"/>
                    </a:cubicBezTo>
                    <a:cubicBezTo>
                      <a:pt x="441" y="783"/>
                      <a:pt x="437" y="768"/>
                      <a:pt x="441" y="760"/>
                    </a:cubicBezTo>
                    <a:cubicBezTo>
                      <a:pt x="445" y="770"/>
                      <a:pt x="439" y="795"/>
                      <a:pt x="448" y="795"/>
                    </a:cubicBezTo>
                    <a:cubicBezTo>
                      <a:pt x="440" y="840"/>
                      <a:pt x="417" y="870"/>
                      <a:pt x="387" y="893"/>
                    </a:cubicBezTo>
                    <a:cubicBezTo>
                      <a:pt x="383" y="891"/>
                      <a:pt x="377" y="890"/>
                      <a:pt x="380" y="884"/>
                    </a:cubicBezTo>
                    <a:cubicBezTo>
                      <a:pt x="374" y="885"/>
                      <a:pt x="373" y="886"/>
                      <a:pt x="367" y="884"/>
                    </a:cubicBezTo>
                    <a:cubicBezTo>
                      <a:pt x="365" y="873"/>
                      <a:pt x="346" y="876"/>
                      <a:pt x="351" y="861"/>
                    </a:cubicBezTo>
                    <a:cubicBezTo>
                      <a:pt x="356" y="866"/>
                      <a:pt x="359" y="860"/>
                      <a:pt x="357" y="854"/>
                    </a:cubicBezTo>
                    <a:cubicBezTo>
                      <a:pt x="360" y="854"/>
                      <a:pt x="360" y="856"/>
                      <a:pt x="360" y="859"/>
                    </a:cubicBezTo>
                    <a:cubicBezTo>
                      <a:pt x="360" y="862"/>
                      <a:pt x="360" y="864"/>
                      <a:pt x="363" y="864"/>
                    </a:cubicBezTo>
                    <a:cubicBezTo>
                      <a:pt x="366" y="863"/>
                      <a:pt x="363" y="854"/>
                      <a:pt x="366" y="852"/>
                    </a:cubicBezTo>
                    <a:cubicBezTo>
                      <a:pt x="372" y="853"/>
                      <a:pt x="365" y="867"/>
                      <a:pt x="372" y="867"/>
                    </a:cubicBezTo>
                    <a:cubicBezTo>
                      <a:pt x="375" y="865"/>
                      <a:pt x="371" y="855"/>
                      <a:pt x="374" y="852"/>
                    </a:cubicBezTo>
                    <a:cubicBezTo>
                      <a:pt x="380" y="854"/>
                      <a:pt x="375" y="866"/>
                      <a:pt x="379" y="870"/>
                    </a:cubicBezTo>
                    <a:cubicBezTo>
                      <a:pt x="386" y="868"/>
                      <a:pt x="377" y="850"/>
                      <a:pt x="386" y="850"/>
                    </a:cubicBezTo>
                    <a:cubicBezTo>
                      <a:pt x="387" y="858"/>
                      <a:pt x="384" y="870"/>
                      <a:pt x="389" y="874"/>
                    </a:cubicBezTo>
                    <a:cubicBezTo>
                      <a:pt x="393" y="868"/>
                      <a:pt x="388" y="852"/>
                      <a:pt x="392" y="845"/>
                    </a:cubicBezTo>
                    <a:cubicBezTo>
                      <a:pt x="395" y="856"/>
                      <a:pt x="390" y="871"/>
                      <a:pt x="397" y="880"/>
                    </a:cubicBezTo>
                    <a:cubicBezTo>
                      <a:pt x="396" y="868"/>
                      <a:pt x="403" y="848"/>
                      <a:pt x="395" y="837"/>
                    </a:cubicBezTo>
                    <a:cubicBezTo>
                      <a:pt x="386" y="836"/>
                      <a:pt x="381" y="839"/>
                      <a:pt x="375" y="841"/>
                    </a:cubicBezTo>
                    <a:cubicBezTo>
                      <a:pt x="369" y="844"/>
                      <a:pt x="363" y="847"/>
                      <a:pt x="351" y="845"/>
                    </a:cubicBezTo>
                    <a:cubicBezTo>
                      <a:pt x="347" y="834"/>
                      <a:pt x="352" y="816"/>
                      <a:pt x="334" y="825"/>
                    </a:cubicBezTo>
                    <a:cubicBezTo>
                      <a:pt x="336" y="831"/>
                      <a:pt x="342" y="831"/>
                      <a:pt x="340" y="841"/>
                    </a:cubicBezTo>
                    <a:cubicBezTo>
                      <a:pt x="330" y="846"/>
                      <a:pt x="319" y="843"/>
                      <a:pt x="310" y="840"/>
                    </a:cubicBezTo>
                    <a:cubicBezTo>
                      <a:pt x="300" y="836"/>
                      <a:pt x="290" y="833"/>
                      <a:pt x="282" y="838"/>
                    </a:cubicBezTo>
                    <a:cubicBezTo>
                      <a:pt x="282" y="851"/>
                      <a:pt x="285" y="862"/>
                      <a:pt x="284" y="876"/>
                    </a:cubicBezTo>
                    <a:cubicBezTo>
                      <a:pt x="291" y="871"/>
                      <a:pt x="289" y="857"/>
                      <a:pt x="290" y="847"/>
                    </a:cubicBezTo>
                    <a:cubicBezTo>
                      <a:pt x="295" y="851"/>
                      <a:pt x="294" y="862"/>
                      <a:pt x="295" y="871"/>
                    </a:cubicBezTo>
                    <a:cubicBezTo>
                      <a:pt x="303" y="869"/>
                      <a:pt x="299" y="855"/>
                      <a:pt x="300" y="847"/>
                    </a:cubicBezTo>
                    <a:cubicBezTo>
                      <a:pt x="303" y="852"/>
                      <a:pt x="303" y="862"/>
                      <a:pt x="305" y="868"/>
                    </a:cubicBezTo>
                    <a:cubicBezTo>
                      <a:pt x="310" y="866"/>
                      <a:pt x="308" y="857"/>
                      <a:pt x="310" y="851"/>
                    </a:cubicBezTo>
                    <a:cubicBezTo>
                      <a:pt x="315" y="850"/>
                      <a:pt x="312" y="858"/>
                      <a:pt x="313" y="861"/>
                    </a:cubicBezTo>
                    <a:cubicBezTo>
                      <a:pt x="319" y="861"/>
                      <a:pt x="315" y="851"/>
                      <a:pt x="321" y="851"/>
                    </a:cubicBezTo>
                    <a:cubicBezTo>
                      <a:pt x="320" y="856"/>
                      <a:pt x="323" y="858"/>
                      <a:pt x="323" y="863"/>
                    </a:cubicBezTo>
                    <a:cubicBezTo>
                      <a:pt x="328" y="863"/>
                      <a:pt x="326" y="856"/>
                      <a:pt x="328" y="854"/>
                    </a:cubicBezTo>
                    <a:cubicBezTo>
                      <a:pt x="331" y="856"/>
                      <a:pt x="330" y="863"/>
                      <a:pt x="334" y="864"/>
                    </a:cubicBezTo>
                    <a:cubicBezTo>
                      <a:pt x="325" y="872"/>
                      <a:pt x="316" y="888"/>
                      <a:pt x="303" y="887"/>
                    </a:cubicBezTo>
                    <a:cubicBezTo>
                      <a:pt x="306" y="893"/>
                      <a:pt x="300" y="891"/>
                      <a:pt x="300" y="897"/>
                    </a:cubicBezTo>
                    <a:cubicBezTo>
                      <a:pt x="300" y="898"/>
                      <a:pt x="301" y="898"/>
                      <a:pt x="302" y="898"/>
                    </a:cubicBezTo>
                    <a:cubicBezTo>
                      <a:pt x="304" y="897"/>
                      <a:pt x="307" y="897"/>
                      <a:pt x="305" y="901"/>
                    </a:cubicBezTo>
                    <a:cubicBezTo>
                      <a:pt x="311" y="901"/>
                      <a:pt x="308" y="892"/>
                      <a:pt x="317" y="894"/>
                    </a:cubicBezTo>
                    <a:cubicBezTo>
                      <a:pt x="310" y="884"/>
                      <a:pt x="333" y="884"/>
                      <a:pt x="337" y="876"/>
                    </a:cubicBezTo>
                    <a:cubicBezTo>
                      <a:pt x="338" y="888"/>
                      <a:pt x="332" y="894"/>
                      <a:pt x="327" y="900"/>
                    </a:cubicBezTo>
                    <a:cubicBezTo>
                      <a:pt x="335" y="903"/>
                      <a:pt x="337" y="889"/>
                      <a:pt x="344" y="887"/>
                    </a:cubicBezTo>
                    <a:cubicBezTo>
                      <a:pt x="347" y="895"/>
                      <a:pt x="349" y="903"/>
                      <a:pt x="360" y="903"/>
                    </a:cubicBezTo>
                    <a:cubicBezTo>
                      <a:pt x="355" y="897"/>
                      <a:pt x="348" y="892"/>
                      <a:pt x="349" y="880"/>
                    </a:cubicBezTo>
                    <a:cubicBezTo>
                      <a:pt x="362" y="883"/>
                      <a:pt x="368" y="896"/>
                      <a:pt x="383" y="893"/>
                    </a:cubicBezTo>
                    <a:cubicBezTo>
                      <a:pt x="370" y="908"/>
                      <a:pt x="337" y="912"/>
                      <a:pt x="315" y="907"/>
                    </a:cubicBezTo>
                    <a:cubicBezTo>
                      <a:pt x="262" y="896"/>
                      <a:pt x="238" y="845"/>
                      <a:pt x="223" y="798"/>
                    </a:cubicBezTo>
                    <a:cubicBezTo>
                      <a:pt x="228" y="790"/>
                      <a:pt x="237" y="787"/>
                      <a:pt x="241" y="778"/>
                    </a:cubicBezTo>
                    <a:cubicBezTo>
                      <a:pt x="244" y="783"/>
                      <a:pt x="244" y="792"/>
                      <a:pt x="243" y="801"/>
                    </a:cubicBezTo>
                    <a:cubicBezTo>
                      <a:pt x="249" y="798"/>
                      <a:pt x="254" y="774"/>
                      <a:pt x="245" y="772"/>
                    </a:cubicBezTo>
                    <a:cubicBezTo>
                      <a:pt x="247" y="768"/>
                      <a:pt x="246" y="762"/>
                      <a:pt x="251" y="762"/>
                    </a:cubicBezTo>
                    <a:cubicBezTo>
                      <a:pt x="253" y="771"/>
                      <a:pt x="252" y="784"/>
                      <a:pt x="254" y="793"/>
                    </a:cubicBezTo>
                    <a:cubicBezTo>
                      <a:pt x="262" y="790"/>
                      <a:pt x="255" y="772"/>
                      <a:pt x="259" y="765"/>
                    </a:cubicBezTo>
                    <a:cubicBezTo>
                      <a:pt x="265" y="768"/>
                      <a:pt x="261" y="781"/>
                      <a:pt x="262" y="789"/>
                    </a:cubicBezTo>
                    <a:cubicBezTo>
                      <a:pt x="271" y="789"/>
                      <a:pt x="263" y="772"/>
                      <a:pt x="269" y="769"/>
                    </a:cubicBezTo>
                    <a:cubicBezTo>
                      <a:pt x="274" y="772"/>
                      <a:pt x="267" y="785"/>
                      <a:pt x="274" y="786"/>
                    </a:cubicBezTo>
                    <a:cubicBezTo>
                      <a:pt x="277" y="781"/>
                      <a:pt x="274" y="777"/>
                      <a:pt x="277" y="772"/>
                    </a:cubicBezTo>
                    <a:cubicBezTo>
                      <a:pt x="283" y="771"/>
                      <a:pt x="277" y="781"/>
                      <a:pt x="281" y="782"/>
                    </a:cubicBezTo>
                    <a:cubicBezTo>
                      <a:pt x="284" y="780"/>
                      <a:pt x="282" y="772"/>
                      <a:pt x="288" y="773"/>
                    </a:cubicBezTo>
                    <a:cubicBezTo>
                      <a:pt x="290" y="779"/>
                      <a:pt x="290" y="783"/>
                      <a:pt x="288" y="789"/>
                    </a:cubicBezTo>
                    <a:cubicBezTo>
                      <a:pt x="273" y="792"/>
                      <a:pt x="270" y="813"/>
                      <a:pt x="251" y="806"/>
                    </a:cubicBezTo>
                    <a:cubicBezTo>
                      <a:pt x="248" y="807"/>
                      <a:pt x="250" y="814"/>
                      <a:pt x="245" y="812"/>
                    </a:cubicBezTo>
                    <a:cubicBezTo>
                      <a:pt x="246" y="816"/>
                      <a:pt x="254" y="813"/>
                      <a:pt x="252" y="819"/>
                    </a:cubicBezTo>
                    <a:cubicBezTo>
                      <a:pt x="255" y="817"/>
                      <a:pt x="260" y="810"/>
                      <a:pt x="267" y="815"/>
                    </a:cubicBezTo>
                    <a:cubicBezTo>
                      <a:pt x="267" y="810"/>
                      <a:pt x="264" y="811"/>
                      <a:pt x="267" y="808"/>
                    </a:cubicBezTo>
                    <a:cubicBezTo>
                      <a:pt x="274" y="806"/>
                      <a:pt x="282" y="803"/>
                      <a:pt x="288" y="799"/>
                    </a:cubicBezTo>
                    <a:cubicBezTo>
                      <a:pt x="290" y="809"/>
                      <a:pt x="284" y="810"/>
                      <a:pt x="282" y="816"/>
                    </a:cubicBezTo>
                    <a:cubicBezTo>
                      <a:pt x="288" y="815"/>
                      <a:pt x="289" y="808"/>
                      <a:pt x="294" y="806"/>
                    </a:cubicBezTo>
                    <a:cubicBezTo>
                      <a:pt x="302" y="808"/>
                      <a:pt x="301" y="819"/>
                      <a:pt x="310" y="819"/>
                    </a:cubicBezTo>
                    <a:cubicBezTo>
                      <a:pt x="307" y="810"/>
                      <a:pt x="297" y="809"/>
                      <a:pt x="300" y="795"/>
                    </a:cubicBezTo>
                    <a:cubicBezTo>
                      <a:pt x="304" y="799"/>
                      <a:pt x="307" y="804"/>
                      <a:pt x="314" y="805"/>
                    </a:cubicBezTo>
                    <a:cubicBezTo>
                      <a:pt x="321" y="797"/>
                      <a:pt x="306" y="792"/>
                      <a:pt x="301" y="788"/>
                    </a:cubicBezTo>
                    <a:cubicBezTo>
                      <a:pt x="300" y="782"/>
                      <a:pt x="302" y="779"/>
                      <a:pt x="304" y="776"/>
                    </a:cubicBezTo>
                    <a:cubicBezTo>
                      <a:pt x="306" y="777"/>
                      <a:pt x="306" y="781"/>
                      <a:pt x="307" y="783"/>
                    </a:cubicBezTo>
                    <a:cubicBezTo>
                      <a:pt x="310" y="784"/>
                      <a:pt x="310" y="781"/>
                      <a:pt x="310" y="778"/>
                    </a:cubicBezTo>
                    <a:cubicBezTo>
                      <a:pt x="309" y="775"/>
                      <a:pt x="309" y="773"/>
                      <a:pt x="313" y="773"/>
                    </a:cubicBezTo>
                    <a:cubicBezTo>
                      <a:pt x="314" y="777"/>
                      <a:pt x="313" y="782"/>
                      <a:pt x="315" y="785"/>
                    </a:cubicBezTo>
                    <a:cubicBezTo>
                      <a:pt x="318" y="782"/>
                      <a:pt x="317" y="776"/>
                      <a:pt x="318" y="772"/>
                    </a:cubicBezTo>
                    <a:cubicBezTo>
                      <a:pt x="322" y="775"/>
                      <a:pt x="320" y="785"/>
                      <a:pt x="323" y="789"/>
                    </a:cubicBezTo>
                    <a:cubicBezTo>
                      <a:pt x="327" y="787"/>
                      <a:pt x="325" y="777"/>
                      <a:pt x="326" y="770"/>
                    </a:cubicBezTo>
                    <a:cubicBezTo>
                      <a:pt x="332" y="774"/>
                      <a:pt x="327" y="788"/>
                      <a:pt x="331" y="793"/>
                    </a:cubicBezTo>
                    <a:cubicBezTo>
                      <a:pt x="337" y="792"/>
                      <a:pt x="333" y="756"/>
                      <a:pt x="336" y="775"/>
                    </a:cubicBezTo>
                    <a:cubicBezTo>
                      <a:pt x="338" y="779"/>
                      <a:pt x="337" y="786"/>
                      <a:pt x="337" y="792"/>
                    </a:cubicBezTo>
                    <a:cubicBezTo>
                      <a:pt x="338" y="794"/>
                      <a:pt x="338" y="797"/>
                      <a:pt x="341" y="798"/>
                    </a:cubicBezTo>
                    <a:cubicBezTo>
                      <a:pt x="343" y="783"/>
                      <a:pt x="345" y="764"/>
                      <a:pt x="338" y="752"/>
                    </a:cubicBezTo>
                    <a:cubicBezTo>
                      <a:pt x="326" y="754"/>
                      <a:pt x="317" y="765"/>
                      <a:pt x="303" y="760"/>
                    </a:cubicBezTo>
                    <a:cubicBezTo>
                      <a:pt x="304" y="747"/>
                      <a:pt x="295" y="735"/>
                      <a:pt x="285" y="746"/>
                    </a:cubicBezTo>
                    <a:cubicBezTo>
                      <a:pt x="287" y="750"/>
                      <a:pt x="292" y="749"/>
                      <a:pt x="294" y="753"/>
                    </a:cubicBezTo>
                    <a:cubicBezTo>
                      <a:pt x="290" y="768"/>
                      <a:pt x="280" y="763"/>
                      <a:pt x="270" y="757"/>
                    </a:cubicBezTo>
                    <a:cubicBezTo>
                      <a:pt x="263" y="753"/>
                      <a:pt x="255" y="749"/>
                      <a:pt x="251" y="754"/>
                    </a:cubicBezTo>
                    <a:cubicBezTo>
                      <a:pt x="256" y="706"/>
                      <a:pt x="232" y="676"/>
                      <a:pt x="208" y="652"/>
                    </a:cubicBezTo>
                    <a:close/>
                    <a:moveTo>
                      <a:pt x="192" y="855"/>
                    </a:moveTo>
                    <a:lnTo>
                      <a:pt x="192" y="855"/>
                    </a:lnTo>
                    <a:cubicBezTo>
                      <a:pt x="192" y="861"/>
                      <a:pt x="188" y="862"/>
                      <a:pt x="189" y="868"/>
                    </a:cubicBezTo>
                    <a:cubicBezTo>
                      <a:pt x="171" y="874"/>
                      <a:pt x="160" y="887"/>
                      <a:pt x="138" y="888"/>
                    </a:cubicBezTo>
                    <a:cubicBezTo>
                      <a:pt x="138" y="861"/>
                      <a:pt x="170" y="852"/>
                      <a:pt x="192" y="855"/>
                    </a:cubicBezTo>
                    <a:close/>
                    <a:moveTo>
                      <a:pt x="220" y="860"/>
                    </a:moveTo>
                    <a:lnTo>
                      <a:pt x="220" y="860"/>
                    </a:lnTo>
                    <a:cubicBezTo>
                      <a:pt x="207" y="861"/>
                      <a:pt x="200" y="855"/>
                      <a:pt x="190" y="852"/>
                    </a:cubicBezTo>
                    <a:cubicBezTo>
                      <a:pt x="192" y="816"/>
                      <a:pt x="222" y="824"/>
                      <a:pt x="220" y="860"/>
                    </a:cubicBezTo>
                    <a:close/>
                    <a:moveTo>
                      <a:pt x="248" y="334"/>
                    </a:moveTo>
                    <a:lnTo>
                      <a:pt x="248" y="334"/>
                    </a:lnTo>
                    <a:cubicBezTo>
                      <a:pt x="260" y="324"/>
                      <a:pt x="279" y="328"/>
                      <a:pt x="278" y="341"/>
                    </a:cubicBezTo>
                    <a:cubicBezTo>
                      <a:pt x="277" y="351"/>
                      <a:pt x="254" y="357"/>
                      <a:pt x="256" y="371"/>
                    </a:cubicBezTo>
                    <a:cubicBezTo>
                      <a:pt x="246" y="364"/>
                      <a:pt x="247" y="349"/>
                      <a:pt x="248" y="334"/>
                    </a:cubicBezTo>
                    <a:close/>
                    <a:moveTo>
                      <a:pt x="245" y="328"/>
                    </a:moveTo>
                    <a:lnTo>
                      <a:pt x="245" y="328"/>
                    </a:lnTo>
                    <a:cubicBezTo>
                      <a:pt x="229" y="348"/>
                      <a:pt x="210" y="319"/>
                      <a:pt x="196" y="314"/>
                    </a:cubicBezTo>
                    <a:cubicBezTo>
                      <a:pt x="213" y="295"/>
                      <a:pt x="235" y="315"/>
                      <a:pt x="245" y="328"/>
                    </a:cubicBezTo>
                    <a:close/>
                    <a:moveTo>
                      <a:pt x="300" y="682"/>
                    </a:moveTo>
                    <a:lnTo>
                      <a:pt x="300" y="682"/>
                    </a:lnTo>
                    <a:cubicBezTo>
                      <a:pt x="296" y="674"/>
                      <a:pt x="300" y="667"/>
                      <a:pt x="294" y="661"/>
                    </a:cubicBezTo>
                    <a:cubicBezTo>
                      <a:pt x="288" y="661"/>
                      <a:pt x="286" y="665"/>
                      <a:pt x="282" y="668"/>
                    </a:cubicBezTo>
                    <a:cubicBezTo>
                      <a:pt x="287" y="670"/>
                      <a:pt x="290" y="672"/>
                      <a:pt x="290" y="678"/>
                    </a:cubicBezTo>
                    <a:cubicBezTo>
                      <a:pt x="289" y="680"/>
                      <a:pt x="288" y="681"/>
                      <a:pt x="287" y="682"/>
                    </a:cubicBezTo>
                    <a:cubicBezTo>
                      <a:pt x="265" y="686"/>
                      <a:pt x="257" y="662"/>
                      <a:pt x="241" y="674"/>
                    </a:cubicBezTo>
                    <a:cubicBezTo>
                      <a:pt x="242" y="680"/>
                      <a:pt x="238" y="690"/>
                      <a:pt x="243" y="691"/>
                    </a:cubicBezTo>
                    <a:cubicBezTo>
                      <a:pt x="246" y="690"/>
                      <a:pt x="243" y="684"/>
                      <a:pt x="246" y="684"/>
                    </a:cubicBezTo>
                    <a:cubicBezTo>
                      <a:pt x="254" y="687"/>
                      <a:pt x="244" y="708"/>
                      <a:pt x="252" y="711"/>
                    </a:cubicBezTo>
                    <a:cubicBezTo>
                      <a:pt x="256" y="705"/>
                      <a:pt x="250" y="690"/>
                      <a:pt x="256" y="687"/>
                    </a:cubicBezTo>
                    <a:cubicBezTo>
                      <a:pt x="259" y="693"/>
                      <a:pt x="259" y="700"/>
                      <a:pt x="259" y="708"/>
                    </a:cubicBezTo>
                    <a:cubicBezTo>
                      <a:pt x="265" y="706"/>
                      <a:pt x="263" y="695"/>
                      <a:pt x="267" y="690"/>
                    </a:cubicBezTo>
                    <a:cubicBezTo>
                      <a:pt x="273" y="690"/>
                      <a:pt x="266" y="705"/>
                      <a:pt x="272" y="706"/>
                    </a:cubicBezTo>
                    <a:cubicBezTo>
                      <a:pt x="275" y="702"/>
                      <a:pt x="272" y="693"/>
                      <a:pt x="277" y="693"/>
                    </a:cubicBezTo>
                    <a:cubicBezTo>
                      <a:pt x="279" y="695"/>
                      <a:pt x="277" y="701"/>
                      <a:pt x="281" y="703"/>
                    </a:cubicBezTo>
                    <a:cubicBezTo>
                      <a:pt x="282" y="701"/>
                      <a:pt x="281" y="697"/>
                      <a:pt x="285" y="698"/>
                    </a:cubicBezTo>
                    <a:cubicBezTo>
                      <a:pt x="285" y="702"/>
                      <a:pt x="288" y="701"/>
                      <a:pt x="287" y="706"/>
                    </a:cubicBezTo>
                    <a:cubicBezTo>
                      <a:pt x="274" y="710"/>
                      <a:pt x="271" y="729"/>
                      <a:pt x="254" y="724"/>
                    </a:cubicBezTo>
                    <a:cubicBezTo>
                      <a:pt x="255" y="728"/>
                      <a:pt x="255" y="729"/>
                      <a:pt x="254" y="733"/>
                    </a:cubicBezTo>
                    <a:cubicBezTo>
                      <a:pt x="270" y="737"/>
                      <a:pt x="273" y="719"/>
                      <a:pt x="287" y="716"/>
                    </a:cubicBezTo>
                    <a:cubicBezTo>
                      <a:pt x="291" y="728"/>
                      <a:pt x="277" y="731"/>
                      <a:pt x="279" y="737"/>
                    </a:cubicBezTo>
                    <a:cubicBezTo>
                      <a:pt x="284" y="734"/>
                      <a:pt x="286" y="729"/>
                      <a:pt x="292" y="729"/>
                    </a:cubicBezTo>
                    <a:cubicBezTo>
                      <a:pt x="296" y="731"/>
                      <a:pt x="301" y="740"/>
                      <a:pt x="307" y="736"/>
                    </a:cubicBezTo>
                    <a:cubicBezTo>
                      <a:pt x="301" y="733"/>
                      <a:pt x="297" y="727"/>
                      <a:pt x="295" y="720"/>
                    </a:cubicBezTo>
                    <a:cubicBezTo>
                      <a:pt x="297" y="720"/>
                      <a:pt x="298" y="718"/>
                      <a:pt x="300" y="717"/>
                    </a:cubicBezTo>
                    <a:cubicBezTo>
                      <a:pt x="304" y="725"/>
                      <a:pt x="316" y="725"/>
                      <a:pt x="321" y="731"/>
                    </a:cubicBezTo>
                    <a:cubicBezTo>
                      <a:pt x="321" y="734"/>
                      <a:pt x="317" y="733"/>
                      <a:pt x="318" y="737"/>
                    </a:cubicBezTo>
                    <a:cubicBezTo>
                      <a:pt x="323" y="736"/>
                      <a:pt x="325" y="732"/>
                      <a:pt x="327" y="739"/>
                    </a:cubicBezTo>
                    <a:cubicBezTo>
                      <a:pt x="331" y="737"/>
                      <a:pt x="337" y="737"/>
                      <a:pt x="336" y="730"/>
                    </a:cubicBezTo>
                    <a:cubicBezTo>
                      <a:pt x="324" y="731"/>
                      <a:pt x="312" y="726"/>
                      <a:pt x="314" y="717"/>
                    </a:cubicBezTo>
                    <a:cubicBezTo>
                      <a:pt x="309" y="713"/>
                      <a:pt x="300" y="713"/>
                      <a:pt x="298" y="706"/>
                    </a:cubicBezTo>
                    <a:cubicBezTo>
                      <a:pt x="298" y="703"/>
                      <a:pt x="299" y="701"/>
                      <a:pt x="301" y="700"/>
                    </a:cubicBezTo>
                    <a:cubicBezTo>
                      <a:pt x="301" y="703"/>
                      <a:pt x="303" y="704"/>
                      <a:pt x="305" y="706"/>
                    </a:cubicBezTo>
                    <a:cubicBezTo>
                      <a:pt x="306" y="701"/>
                      <a:pt x="303" y="692"/>
                      <a:pt x="308" y="691"/>
                    </a:cubicBezTo>
                    <a:cubicBezTo>
                      <a:pt x="310" y="696"/>
                      <a:pt x="308" y="705"/>
                      <a:pt x="314" y="706"/>
                    </a:cubicBezTo>
                    <a:cubicBezTo>
                      <a:pt x="315" y="700"/>
                      <a:pt x="312" y="690"/>
                      <a:pt x="315" y="687"/>
                    </a:cubicBezTo>
                    <a:cubicBezTo>
                      <a:pt x="322" y="690"/>
                      <a:pt x="315" y="707"/>
                      <a:pt x="323" y="708"/>
                    </a:cubicBezTo>
                    <a:cubicBezTo>
                      <a:pt x="324" y="701"/>
                      <a:pt x="320" y="687"/>
                      <a:pt x="326" y="684"/>
                    </a:cubicBezTo>
                    <a:cubicBezTo>
                      <a:pt x="329" y="692"/>
                      <a:pt x="325" y="708"/>
                      <a:pt x="331" y="713"/>
                    </a:cubicBezTo>
                    <a:cubicBezTo>
                      <a:pt x="336" y="705"/>
                      <a:pt x="326" y="685"/>
                      <a:pt x="334" y="678"/>
                    </a:cubicBezTo>
                    <a:cubicBezTo>
                      <a:pt x="339" y="689"/>
                      <a:pt x="331" y="712"/>
                      <a:pt x="341" y="717"/>
                    </a:cubicBezTo>
                    <a:cubicBezTo>
                      <a:pt x="338" y="703"/>
                      <a:pt x="342" y="683"/>
                      <a:pt x="338" y="669"/>
                    </a:cubicBezTo>
                    <a:cubicBezTo>
                      <a:pt x="322" y="665"/>
                      <a:pt x="314" y="680"/>
                      <a:pt x="300" y="682"/>
                    </a:cubicBezTo>
                    <a:close/>
                    <a:moveTo>
                      <a:pt x="330" y="812"/>
                    </a:moveTo>
                    <a:lnTo>
                      <a:pt x="330" y="812"/>
                    </a:lnTo>
                    <a:cubicBezTo>
                      <a:pt x="323" y="814"/>
                      <a:pt x="321" y="809"/>
                      <a:pt x="317" y="808"/>
                    </a:cubicBezTo>
                    <a:cubicBezTo>
                      <a:pt x="319" y="812"/>
                      <a:pt x="315" y="811"/>
                      <a:pt x="314" y="814"/>
                    </a:cubicBezTo>
                    <a:cubicBezTo>
                      <a:pt x="321" y="813"/>
                      <a:pt x="322" y="819"/>
                      <a:pt x="326" y="821"/>
                    </a:cubicBezTo>
                    <a:cubicBezTo>
                      <a:pt x="323" y="814"/>
                      <a:pt x="332" y="819"/>
                      <a:pt x="330" y="812"/>
                    </a:cubicBezTo>
                    <a:close/>
                    <a:moveTo>
                      <a:pt x="350" y="669"/>
                    </a:moveTo>
                    <a:lnTo>
                      <a:pt x="350" y="669"/>
                    </a:lnTo>
                    <a:cubicBezTo>
                      <a:pt x="345" y="681"/>
                      <a:pt x="345" y="709"/>
                      <a:pt x="353" y="717"/>
                    </a:cubicBezTo>
                    <a:cubicBezTo>
                      <a:pt x="354" y="705"/>
                      <a:pt x="351" y="688"/>
                      <a:pt x="354" y="678"/>
                    </a:cubicBezTo>
                    <a:cubicBezTo>
                      <a:pt x="359" y="687"/>
                      <a:pt x="356" y="703"/>
                      <a:pt x="361" y="711"/>
                    </a:cubicBezTo>
                    <a:cubicBezTo>
                      <a:pt x="363" y="702"/>
                      <a:pt x="358" y="687"/>
                      <a:pt x="364" y="682"/>
                    </a:cubicBezTo>
                    <a:cubicBezTo>
                      <a:pt x="369" y="687"/>
                      <a:pt x="365" y="701"/>
                      <a:pt x="370" y="706"/>
                    </a:cubicBezTo>
                    <a:cubicBezTo>
                      <a:pt x="373" y="701"/>
                      <a:pt x="371" y="691"/>
                      <a:pt x="374" y="687"/>
                    </a:cubicBezTo>
                    <a:cubicBezTo>
                      <a:pt x="380" y="688"/>
                      <a:pt x="375" y="700"/>
                      <a:pt x="380" y="703"/>
                    </a:cubicBezTo>
                    <a:cubicBezTo>
                      <a:pt x="382" y="699"/>
                      <a:pt x="380" y="690"/>
                      <a:pt x="385" y="688"/>
                    </a:cubicBezTo>
                    <a:cubicBezTo>
                      <a:pt x="386" y="699"/>
                      <a:pt x="396" y="695"/>
                      <a:pt x="395" y="710"/>
                    </a:cubicBezTo>
                    <a:cubicBezTo>
                      <a:pt x="387" y="712"/>
                      <a:pt x="377" y="713"/>
                      <a:pt x="374" y="720"/>
                    </a:cubicBezTo>
                    <a:cubicBezTo>
                      <a:pt x="376" y="720"/>
                      <a:pt x="376" y="722"/>
                      <a:pt x="376" y="724"/>
                    </a:cubicBezTo>
                    <a:cubicBezTo>
                      <a:pt x="384" y="726"/>
                      <a:pt x="383" y="719"/>
                      <a:pt x="390" y="720"/>
                    </a:cubicBezTo>
                    <a:cubicBezTo>
                      <a:pt x="392" y="730"/>
                      <a:pt x="383" y="728"/>
                      <a:pt x="382" y="736"/>
                    </a:cubicBezTo>
                    <a:cubicBezTo>
                      <a:pt x="392" y="736"/>
                      <a:pt x="391" y="726"/>
                      <a:pt x="397" y="723"/>
                    </a:cubicBezTo>
                    <a:cubicBezTo>
                      <a:pt x="401" y="729"/>
                      <a:pt x="406" y="736"/>
                      <a:pt x="415" y="737"/>
                    </a:cubicBezTo>
                    <a:cubicBezTo>
                      <a:pt x="411" y="732"/>
                      <a:pt x="401" y="726"/>
                      <a:pt x="405" y="718"/>
                    </a:cubicBezTo>
                    <a:cubicBezTo>
                      <a:pt x="417" y="726"/>
                      <a:pt x="428" y="729"/>
                      <a:pt x="438" y="740"/>
                    </a:cubicBezTo>
                    <a:cubicBezTo>
                      <a:pt x="436" y="730"/>
                      <a:pt x="446" y="741"/>
                      <a:pt x="446" y="737"/>
                    </a:cubicBezTo>
                    <a:cubicBezTo>
                      <a:pt x="443" y="735"/>
                      <a:pt x="442" y="734"/>
                      <a:pt x="444" y="730"/>
                    </a:cubicBezTo>
                    <a:cubicBezTo>
                      <a:pt x="423" y="730"/>
                      <a:pt x="417" y="715"/>
                      <a:pt x="403" y="707"/>
                    </a:cubicBezTo>
                    <a:cubicBezTo>
                      <a:pt x="405" y="703"/>
                      <a:pt x="405" y="697"/>
                      <a:pt x="409" y="695"/>
                    </a:cubicBezTo>
                    <a:cubicBezTo>
                      <a:pt x="408" y="699"/>
                      <a:pt x="410" y="701"/>
                      <a:pt x="413" y="700"/>
                    </a:cubicBezTo>
                    <a:cubicBezTo>
                      <a:pt x="414" y="694"/>
                      <a:pt x="411" y="685"/>
                      <a:pt x="418" y="685"/>
                    </a:cubicBezTo>
                    <a:cubicBezTo>
                      <a:pt x="418" y="693"/>
                      <a:pt x="416" y="702"/>
                      <a:pt x="422" y="704"/>
                    </a:cubicBezTo>
                    <a:cubicBezTo>
                      <a:pt x="423" y="693"/>
                      <a:pt x="421" y="688"/>
                      <a:pt x="426" y="682"/>
                    </a:cubicBezTo>
                    <a:cubicBezTo>
                      <a:pt x="429" y="689"/>
                      <a:pt x="427" y="702"/>
                      <a:pt x="432" y="707"/>
                    </a:cubicBezTo>
                    <a:cubicBezTo>
                      <a:pt x="432" y="695"/>
                      <a:pt x="431" y="682"/>
                      <a:pt x="436" y="675"/>
                    </a:cubicBezTo>
                    <a:cubicBezTo>
                      <a:pt x="440" y="685"/>
                      <a:pt x="434" y="704"/>
                      <a:pt x="441" y="711"/>
                    </a:cubicBezTo>
                    <a:cubicBezTo>
                      <a:pt x="441" y="698"/>
                      <a:pt x="439" y="681"/>
                      <a:pt x="445" y="672"/>
                    </a:cubicBezTo>
                    <a:cubicBezTo>
                      <a:pt x="447" y="687"/>
                      <a:pt x="443" y="706"/>
                      <a:pt x="451" y="716"/>
                    </a:cubicBezTo>
                    <a:cubicBezTo>
                      <a:pt x="448" y="697"/>
                      <a:pt x="452" y="678"/>
                      <a:pt x="445" y="662"/>
                    </a:cubicBezTo>
                    <a:cubicBezTo>
                      <a:pt x="428" y="661"/>
                      <a:pt x="421" y="684"/>
                      <a:pt x="405" y="675"/>
                    </a:cubicBezTo>
                    <a:cubicBezTo>
                      <a:pt x="404" y="668"/>
                      <a:pt x="404" y="662"/>
                      <a:pt x="400" y="658"/>
                    </a:cubicBezTo>
                    <a:cubicBezTo>
                      <a:pt x="394" y="656"/>
                      <a:pt x="393" y="658"/>
                      <a:pt x="389" y="661"/>
                    </a:cubicBezTo>
                    <a:cubicBezTo>
                      <a:pt x="389" y="667"/>
                      <a:pt x="398" y="664"/>
                      <a:pt x="396" y="672"/>
                    </a:cubicBezTo>
                    <a:cubicBezTo>
                      <a:pt x="384" y="689"/>
                      <a:pt x="369" y="667"/>
                      <a:pt x="350" y="669"/>
                    </a:cubicBezTo>
                    <a:close/>
                    <a:moveTo>
                      <a:pt x="351" y="739"/>
                    </a:moveTo>
                    <a:lnTo>
                      <a:pt x="351" y="739"/>
                    </a:lnTo>
                    <a:cubicBezTo>
                      <a:pt x="359" y="734"/>
                      <a:pt x="358" y="740"/>
                      <a:pt x="369" y="736"/>
                    </a:cubicBezTo>
                    <a:cubicBezTo>
                      <a:pt x="367" y="731"/>
                      <a:pt x="368" y="730"/>
                      <a:pt x="370" y="727"/>
                    </a:cubicBezTo>
                    <a:cubicBezTo>
                      <a:pt x="365" y="731"/>
                      <a:pt x="357" y="728"/>
                      <a:pt x="353" y="730"/>
                    </a:cubicBezTo>
                    <a:cubicBezTo>
                      <a:pt x="358" y="733"/>
                      <a:pt x="346" y="736"/>
                      <a:pt x="351" y="739"/>
                    </a:cubicBezTo>
                    <a:close/>
                    <a:moveTo>
                      <a:pt x="330" y="187"/>
                    </a:moveTo>
                    <a:lnTo>
                      <a:pt x="330" y="187"/>
                    </a:lnTo>
                    <a:cubicBezTo>
                      <a:pt x="337" y="206"/>
                      <a:pt x="360" y="216"/>
                      <a:pt x="354" y="243"/>
                    </a:cubicBezTo>
                    <a:cubicBezTo>
                      <a:pt x="351" y="246"/>
                      <a:pt x="347" y="241"/>
                      <a:pt x="341" y="242"/>
                    </a:cubicBezTo>
                    <a:cubicBezTo>
                      <a:pt x="332" y="224"/>
                      <a:pt x="316" y="214"/>
                      <a:pt x="310" y="194"/>
                    </a:cubicBezTo>
                    <a:cubicBezTo>
                      <a:pt x="301" y="194"/>
                      <a:pt x="297" y="190"/>
                      <a:pt x="288" y="190"/>
                    </a:cubicBezTo>
                    <a:cubicBezTo>
                      <a:pt x="286" y="196"/>
                      <a:pt x="287" y="206"/>
                      <a:pt x="287" y="214"/>
                    </a:cubicBezTo>
                    <a:cubicBezTo>
                      <a:pt x="292" y="215"/>
                      <a:pt x="292" y="212"/>
                      <a:pt x="297" y="213"/>
                    </a:cubicBezTo>
                    <a:cubicBezTo>
                      <a:pt x="309" y="228"/>
                      <a:pt x="325" y="238"/>
                      <a:pt x="331" y="259"/>
                    </a:cubicBezTo>
                    <a:cubicBezTo>
                      <a:pt x="342" y="258"/>
                      <a:pt x="349" y="261"/>
                      <a:pt x="360" y="260"/>
                    </a:cubicBezTo>
                    <a:cubicBezTo>
                      <a:pt x="361" y="253"/>
                      <a:pt x="358" y="242"/>
                      <a:pt x="361" y="237"/>
                    </a:cubicBezTo>
                    <a:cubicBezTo>
                      <a:pt x="370" y="238"/>
                      <a:pt x="375" y="242"/>
                      <a:pt x="385" y="242"/>
                    </a:cubicBezTo>
                    <a:cubicBezTo>
                      <a:pt x="387" y="237"/>
                      <a:pt x="383" y="229"/>
                      <a:pt x="385" y="221"/>
                    </a:cubicBezTo>
                    <a:cubicBezTo>
                      <a:pt x="381" y="218"/>
                      <a:pt x="380" y="224"/>
                      <a:pt x="374" y="223"/>
                    </a:cubicBezTo>
                    <a:cubicBezTo>
                      <a:pt x="361" y="207"/>
                      <a:pt x="350" y="189"/>
                      <a:pt x="341" y="168"/>
                    </a:cubicBezTo>
                    <a:cubicBezTo>
                      <a:pt x="325" y="158"/>
                      <a:pt x="321" y="170"/>
                      <a:pt x="321" y="188"/>
                    </a:cubicBezTo>
                    <a:cubicBezTo>
                      <a:pt x="326" y="189"/>
                      <a:pt x="325" y="186"/>
                      <a:pt x="330" y="187"/>
                    </a:cubicBezTo>
                    <a:close/>
                    <a:moveTo>
                      <a:pt x="1038" y="1089"/>
                    </a:moveTo>
                    <a:lnTo>
                      <a:pt x="1038" y="1089"/>
                    </a:lnTo>
                    <a:cubicBezTo>
                      <a:pt x="1044" y="1087"/>
                      <a:pt x="1053" y="1087"/>
                      <a:pt x="1061" y="1087"/>
                    </a:cubicBezTo>
                    <a:cubicBezTo>
                      <a:pt x="1060" y="1081"/>
                      <a:pt x="1059" y="1074"/>
                      <a:pt x="1057" y="1070"/>
                    </a:cubicBezTo>
                    <a:cubicBezTo>
                      <a:pt x="1032" y="1065"/>
                      <a:pt x="1024" y="1043"/>
                      <a:pt x="1013" y="1024"/>
                    </a:cubicBezTo>
                    <a:lnTo>
                      <a:pt x="987" y="1024"/>
                    </a:lnTo>
                    <a:cubicBezTo>
                      <a:pt x="988" y="1032"/>
                      <a:pt x="992" y="1037"/>
                      <a:pt x="992" y="1046"/>
                    </a:cubicBezTo>
                    <a:cubicBezTo>
                      <a:pt x="1018" y="1043"/>
                      <a:pt x="1026" y="1072"/>
                      <a:pt x="1038" y="1089"/>
                    </a:cubicBezTo>
                    <a:close/>
                    <a:moveTo>
                      <a:pt x="1065" y="1118"/>
                    </a:moveTo>
                    <a:lnTo>
                      <a:pt x="1065" y="1118"/>
                    </a:lnTo>
                    <a:cubicBezTo>
                      <a:pt x="1065" y="1111"/>
                      <a:pt x="1066" y="1105"/>
                      <a:pt x="1064" y="1100"/>
                    </a:cubicBezTo>
                    <a:cubicBezTo>
                      <a:pt x="1058" y="1099"/>
                      <a:pt x="1058" y="1103"/>
                      <a:pt x="1052" y="1102"/>
                    </a:cubicBezTo>
                    <a:cubicBezTo>
                      <a:pt x="1053" y="1107"/>
                      <a:pt x="1053" y="1113"/>
                      <a:pt x="1055" y="1118"/>
                    </a:cubicBezTo>
                    <a:lnTo>
                      <a:pt x="1065" y="1118"/>
                    </a:lnTo>
                    <a:close/>
                    <a:moveTo>
                      <a:pt x="1127" y="1021"/>
                    </a:moveTo>
                    <a:lnTo>
                      <a:pt x="1127" y="1021"/>
                    </a:lnTo>
                    <a:cubicBezTo>
                      <a:pt x="1137" y="998"/>
                      <a:pt x="1128" y="959"/>
                      <a:pt x="1100" y="971"/>
                    </a:cubicBezTo>
                    <a:lnTo>
                      <a:pt x="1100" y="956"/>
                    </a:lnTo>
                    <a:cubicBezTo>
                      <a:pt x="1085" y="954"/>
                      <a:pt x="1081" y="938"/>
                      <a:pt x="1062" y="945"/>
                    </a:cubicBezTo>
                    <a:cubicBezTo>
                      <a:pt x="1064" y="954"/>
                      <a:pt x="1063" y="957"/>
                      <a:pt x="1064" y="966"/>
                    </a:cubicBezTo>
                    <a:cubicBezTo>
                      <a:pt x="1059" y="971"/>
                      <a:pt x="1050" y="972"/>
                      <a:pt x="1042" y="969"/>
                    </a:cubicBezTo>
                    <a:cubicBezTo>
                      <a:pt x="1040" y="972"/>
                      <a:pt x="1044" y="980"/>
                      <a:pt x="1045" y="985"/>
                    </a:cubicBezTo>
                    <a:cubicBezTo>
                      <a:pt x="1069" y="985"/>
                      <a:pt x="1080" y="1008"/>
                      <a:pt x="1097" y="1020"/>
                    </a:cubicBezTo>
                    <a:cubicBezTo>
                      <a:pt x="1108" y="1019"/>
                      <a:pt x="1118" y="1020"/>
                      <a:pt x="1127" y="1021"/>
                    </a:cubicBezTo>
                    <a:close/>
                    <a:moveTo>
                      <a:pt x="1095" y="997"/>
                    </a:moveTo>
                    <a:lnTo>
                      <a:pt x="1095" y="997"/>
                    </a:lnTo>
                    <a:cubicBezTo>
                      <a:pt x="1084" y="988"/>
                      <a:pt x="1058" y="977"/>
                      <a:pt x="1069" y="959"/>
                    </a:cubicBezTo>
                    <a:cubicBezTo>
                      <a:pt x="1091" y="960"/>
                      <a:pt x="1099" y="980"/>
                      <a:pt x="1095" y="997"/>
                    </a:cubicBezTo>
                    <a:close/>
                    <a:moveTo>
                      <a:pt x="1128" y="1002"/>
                    </a:moveTo>
                    <a:lnTo>
                      <a:pt x="1128" y="1002"/>
                    </a:lnTo>
                    <a:cubicBezTo>
                      <a:pt x="1122" y="1007"/>
                      <a:pt x="1108" y="1005"/>
                      <a:pt x="1101" y="1005"/>
                    </a:cubicBezTo>
                    <a:cubicBezTo>
                      <a:pt x="1088" y="973"/>
                      <a:pt x="1133" y="973"/>
                      <a:pt x="1128" y="1002"/>
                    </a:cubicBezTo>
                    <a:close/>
                    <a:moveTo>
                      <a:pt x="1167" y="932"/>
                    </a:moveTo>
                    <a:lnTo>
                      <a:pt x="1167" y="932"/>
                    </a:lnTo>
                    <a:cubicBezTo>
                      <a:pt x="1173" y="929"/>
                      <a:pt x="1179" y="927"/>
                      <a:pt x="1185" y="925"/>
                    </a:cubicBezTo>
                    <a:cubicBezTo>
                      <a:pt x="1184" y="917"/>
                      <a:pt x="1177" y="915"/>
                      <a:pt x="1177" y="907"/>
                    </a:cubicBezTo>
                    <a:cubicBezTo>
                      <a:pt x="1173" y="907"/>
                      <a:pt x="1172" y="911"/>
                      <a:pt x="1166" y="910"/>
                    </a:cubicBezTo>
                    <a:cubicBezTo>
                      <a:pt x="1147" y="903"/>
                      <a:pt x="1131" y="892"/>
                      <a:pt x="1117" y="880"/>
                    </a:cubicBezTo>
                    <a:cubicBezTo>
                      <a:pt x="1110" y="881"/>
                      <a:pt x="1106" y="885"/>
                      <a:pt x="1100" y="886"/>
                    </a:cubicBezTo>
                    <a:cubicBezTo>
                      <a:pt x="1099" y="893"/>
                      <a:pt x="1105" y="894"/>
                      <a:pt x="1104" y="901"/>
                    </a:cubicBezTo>
                    <a:cubicBezTo>
                      <a:pt x="1132" y="900"/>
                      <a:pt x="1147" y="921"/>
                      <a:pt x="1167" y="932"/>
                    </a:cubicBezTo>
                    <a:close/>
                    <a:moveTo>
                      <a:pt x="1190" y="959"/>
                    </a:moveTo>
                    <a:lnTo>
                      <a:pt x="1190" y="959"/>
                    </a:lnTo>
                    <a:cubicBezTo>
                      <a:pt x="1194" y="959"/>
                      <a:pt x="1196" y="957"/>
                      <a:pt x="1199" y="956"/>
                    </a:cubicBezTo>
                    <a:cubicBezTo>
                      <a:pt x="1194" y="950"/>
                      <a:pt x="1194" y="932"/>
                      <a:pt x="1183" y="940"/>
                    </a:cubicBezTo>
                    <a:cubicBezTo>
                      <a:pt x="1184" y="949"/>
                      <a:pt x="1189" y="952"/>
                      <a:pt x="1190" y="959"/>
                    </a:cubicBezTo>
                    <a:close/>
                    <a:moveTo>
                      <a:pt x="1199" y="854"/>
                    </a:moveTo>
                    <a:lnTo>
                      <a:pt x="1199" y="854"/>
                    </a:lnTo>
                    <a:cubicBezTo>
                      <a:pt x="1197" y="860"/>
                      <a:pt x="1188" y="859"/>
                      <a:pt x="1186" y="865"/>
                    </a:cubicBezTo>
                    <a:cubicBezTo>
                      <a:pt x="1189" y="868"/>
                      <a:pt x="1192" y="871"/>
                      <a:pt x="1193" y="876"/>
                    </a:cubicBezTo>
                    <a:cubicBezTo>
                      <a:pt x="1199" y="874"/>
                      <a:pt x="1203" y="871"/>
                      <a:pt x="1211" y="871"/>
                    </a:cubicBezTo>
                    <a:cubicBezTo>
                      <a:pt x="1209" y="864"/>
                      <a:pt x="1203" y="861"/>
                      <a:pt x="1202" y="854"/>
                    </a:cubicBezTo>
                    <a:cubicBezTo>
                      <a:pt x="1207" y="851"/>
                      <a:pt x="1213" y="850"/>
                      <a:pt x="1219" y="848"/>
                    </a:cubicBezTo>
                    <a:cubicBezTo>
                      <a:pt x="1218" y="841"/>
                      <a:pt x="1215" y="835"/>
                      <a:pt x="1209" y="832"/>
                    </a:cubicBezTo>
                    <a:cubicBezTo>
                      <a:pt x="1205" y="833"/>
                      <a:pt x="1205" y="837"/>
                      <a:pt x="1199" y="837"/>
                    </a:cubicBezTo>
                    <a:cubicBezTo>
                      <a:pt x="1182" y="828"/>
                      <a:pt x="1161" y="822"/>
                      <a:pt x="1146" y="811"/>
                    </a:cubicBezTo>
                    <a:cubicBezTo>
                      <a:pt x="1141" y="815"/>
                      <a:pt x="1136" y="819"/>
                      <a:pt x="1128" y="821"/>
                    </a:cubicBezTo>
                    <a:cubicBezTo>
                      <a:pt x="1129" y="828"/>
                      <a:pt x="1135" y="830"/>
                      <a:pt x="1137" y="837"/>
                    </a:cubicBezTo>
                    <a:cubicBezTo>
                      <a:pt x="1160" y="825"/>
                      <a:pt x="1184" y="844"/>
                      <a:pt x="1199" y="854"/>
                    </a:cubicBezTo>
                    <a:close/>
                    <a:moveTo>
                      <a:pt x="1202" y="824"/>
                    </a:moveTo>
                    <a:lnTo>
                      <a:pt x="1202" y="824"/>
                    </a:lnTo>
                    <a:cubicBezTo>
                      <a:pt x="1214" y="820"/>
                      <a:pt x="1226" y="816"/>
                      <a:pt x="1234" y="808"/>
                    </a:cubicBezTo>
                    <a:cubicBezTo>
                      <a:pt x="1225" y="801"/>
                      <a:pt x="1218" y="793"/>
                      <a:pt x="1215" y="782"/>
                    </a:cubicBezTo>
                    <a:cubicBezTo>
                      <a:pt x="1191" y="782"/>
                      <a:pt x="1176" y="774"/>
                      <a:pt x="1157" y="769"/>
                    </a:cubicBezTo>
                    <a:cubicBezTo>
                      <a:pt x="1153" y="776"/>
                      <a:pt x="1143" y="776"/>
                      <a:pt x="1140" y="785"/>
                    </a:cubicBezTo>
                    <a:cubicBezTo>
                      <a:pt x="1144" y="789"/>
                      <a:pt x="1146" y="794"/>
                      <a:pt x="1152" y="796"/>
                    </a:cubicBezTo>
                    <a:cubicBezTo>
                      <a:pt x="1167" y="777"/>
                      <a:pt x="1200" y="798"/>
                      <a:pt x="1219" y="801"/>
                    </a:cubicBezTo>
                    <a:cubicBezTo>
                      <a:pt x="1217" y="809"/>
                      <a:pt x="1208" y="809"/>
                      <a:pt x="1202" y="812"/>
                    </a:cubicBezTo>
                    <a:cubicBezTo>
                      <a:pt x="1194" y="804"/>
                      <a:pt x="1182" y="788"/>
                      <a:pt x="1167" y="799"/>
                    </a:cubicBezTo>
                    <a:cubicBezTo>
                      <a:pt x="1167" y="804"/>
                      <a:pt x="1166" y="809"/>
                      <a:pt x="1172" y="808"/>
                    </a:cubicBezTo>
                    <a:cubicBezTo>
                      <a:pt x="1176" y="806"/>
                      <a:pt x="1168" y="800"/>
                      <a:pt x="1175" y="799"/>
                    </a:cubicBezTo>
                    <a:cubicBezTo>
                      <a:pt x="1192" y="799"/>
                      <a:pt x="1198" y="810"/>
                      <a:pt x="1202" y="824"/>
                    </a:cubicBezTo>
                    <a:close/>
                    <a:moveTo>
                      <a:pt x="1252" y="685"/>
                    </a:moveTo>
                    <a:lnTo>
                      <a:pt x="1252" y="685"/>
                    </a:lnTo>
                    <a:cubicBezTo>
                      <a:pt x="1244" y="684"/>
                      <a:pt x="1243" y="673"/>
                      <a:pt x="1235" y="674"/>
                    </a:cubicBezTo>
                    <a:cubicBezTo>
                      <a:pt x="1232" y="674"/>
                      <a:pt x="1228" y="680"/>
                      <a:pt x="1223" y="681"/>
                    </a:cubicBezTo>
                    <a:cubicBezTo>
                      <a:pt x="1207" y="684"/>
                      <a:pt x="1187" y="681"/>
                      <a:pt x="1172" y="678"/>
                    </a:cubicBezTo>
                    <a:cubicBezTo>
                      <a:pt x="1168" y="683"/>
                      <a:pt x="1160" y="683"/>
                      <a:pt x="1159" y="690"/>
                    </a:cubicBezTo>
                    <a:cubicBezTo>
                      <a:pt x="1163" y="695"/>
                      <a:pt x="1168" y="699"/>
                      <a:pt x="1175" y="703"/>
                    </a:cubicBezTo>
                    <a:cubicBezTo>
                      <a:pt x="1194" y="684"/>
                      <a:pt x="1241" y="710"/>
                      <a:pt x="1252" y="685"/>
                    </a:cubicBezTo>
                    <a:close/>
                    <a:moveTo>
                      <a:pt x="1208" y="497"/>
                    </a:moveTo>
                    <a:lnTo>
                      <a:pt x="1208" y="497"/>
                    </a:lnTo>
                    <a:cubicBezTo>
                      <a:pt x="1205" y="503"/>
                      <a:pt x="1205" y="508"/>
                      <a:pt x="1209" y="512"/>
                    </a:cubicBezTo>
                    <a:lnTo>
                      <a:pt x="1219" y="512"/>
                    </a:lnTo>
                    <a:cubicBezTo>
                      <a:pt x="1223" y="504"/>
                      <a:pt x="1220" y="494"/>
                      <a:pt x="1208" y="497"/>
                    </a:cubicBezTo>
                    <a:close/>
                    <a:moveTo>
                      <a:pt x="1169" y="520"/>
                    </a:moveTo>
                    <a:lnTo>
                      <a:pt x="1169" y="520"/>
                    </a:lnTo>
                    <a:cubicBezTo>
                      <a:pt x="1173" y="524"/>
                      <a:pt x="1179" y="524"/>
                      <a:pt x="1185" y="521"/>
                    </a:cubicBezTo>
                    <a:cubicBezTo>
                      <a:pt x="1185" y="519"/>
                      <a:pt x="1184" y="517"/>
                      <a:pt x="1186" y="517"/>
                    </a:cubicBezTo>
                    <a:cubicBezTo>
                      <a:pt x="1187" y="505"/>
                      <a:pt x="1164" y="505"/>
                      <a:pt x="1169" y="520"/>
                    </a:cubicBezTo>
                    <a:close/>
                    <a:moveTo>
                      <a:pt x="1128" y="276"/>
                    </a:moveTo>
                    <a:lnTo>
                      <a:pt x="1128" y="276"/>
                    </a:lnTo>
                    <a:cubicBezTo>
                      <a:pt x="1110" y="298"/>
                      <a:pt x="1082" y="311"/>
                      <a:pt x="1059" y="329"/>
                    </a:cubicBezTo>
                    <a:cubicBezTo>
                      <a:pt x="1061" y="338"/>
                      <a:pt x="1056" y="344"/>
                      <a:pt x="1059" y="351"/>
                    </a:cubicBezTo>
                    <a:cubicBezTo>
                      <a:pt x="1067" y="351"/>
                      <a:pt x="1073" y="351"/>
                      <a:pt x="1078" y="352"/>
                    </a:cubicBezTo>
                    <a:lnTo>
                      <a:pt x="1078" y="340"/>
                    </a:lnTo>
                    <a:cubicBezTo>
                      <a:pt x="1098" y="314"/>
                      <a:pt x="1133" y="305"/>
                      <a:pt x="1153" y="280"/>
                    </a:cubicBezTo>
                    <a:cubicBezTo>
                      <a:pt x="1144" y="280"/>
                      <a:pt x="1135" y="279"/>
                      <a:pt x="1128" y="276"/>
                    </a:cubicBezTo>
                    <a:close/>
                    <a:moveTo>
                      <a:pt x="1035" y="301"/>
                    </a:moveTo>
                    <a:lnTo>
                      <a:pt x="1035" y="301"/>
                    </a:lnTo>
                    <a:cubicBezTo>
                      <a:pt x="1032" y="306"/>
                      <a:pt x="1038" y="318"/>
                      <a:pt x="1035" y="324"/>
                    </a:cubicBezTo>
                    <a:cubicBezTo>
                      <a:pt x="1043" y="323"/>
                      <a:pt x="1050" y="322"/>
                      <a:pt x="1057" y="319"/>
                    </a:cubicBezTo>
                    <a:cubicBezTo>
                      <a:pt x="1058" y="314"/>
                      <a:pt x="1054" y="313"/>
                      <a:pt x="1055" y="308"/>
                    </a:cubicBezTo>
                    <a:cubicBezTo>
                      <a:pt x="1074" y="283"/>
                      <a:pt x="1102" y="267"/>
                      <a:pt x="1124" y="244"/>
                    </a:cubicBezTo>
                    <a:cubicBezTo>
                      <a:pt x="1114" y="245"/>
                      <a:pt x="1106" y="244"/>
                      <a:pt x="1098" y="242"/>
                    </a:cubicBezTo>
                    <a:cubicBezTo>
                      <a:pt x="1080" y="264"/>
                      <a:pt x="1057" y="282"/>
                      <a:pt x="1035" y="301"/>
                    </a:cubicBezTo>
                    <a:close/>
                    <a:moveTo>
                      <a:pt x="1008" y="272"/>
                    </a:moveTo>
                    <a:lnTo>
                      <a:pt x="1008" y="272"/>
                    </a:lnTo>
                    <a:lnTo>
                      <a:pt x="1008" y="293"/>
                    </a:lnTo>
                    <a:cubicBezTo>
                      <a:pt x="1014" y="294"/>
                      <a:pt x="1019" y="296"/>
                      <a:pt x="1025" y="293"/>
                    </a:cubicBezTo>
                    <a:cubicBezTo>
                      <a:pt x="1031" y="269"/>
                      <a:pt x="1050" y="258"/>
                      <a:pt x="1068" y="246"/>
                    </a:cubicBezTo>
                    <a:cubicBezTo>
                      <a:pt x="1068" y="236"/>
                      <a:pt x="1067" y="226"/>
                      <a:pt x="1069" y="218"/>
                    </a:cubicBezTo>
                    <a:cubicBezTo>
                      <a:pt x="1061" y="218"/>
                      <a:pt x="1057" y="221"/>
                      <a:pt x="1048" y="220"/>
                    </a:cubicBezTo>
                    <a:cubicBezTo>
                      <a:pt x="1048" y="246"/>
                      <a:pt x="1028" y="262"/>
                      <a:pt x="1008" y="272"/>
                    </a:cubicBezTo>
                    <a:close/>
                    <a:moveTo>
                      <a:pt x="983" y="178"/>
                    </a:moveTo>
                    <a:lnTo>
                      <a:pt x="983" y="178"/>
                    </a:lnTo>
                    <a:cubicBezTo>
                      <a:pt x="979" y="195"/>
                      <a:pt x="965" y="203"/>
                      <a:pt x="956" y="216"/>
                    </a:cubicBezTo>
                    <a:cubicBezTo>
                      <a:pt x="955" y="225"/>
                      <a:pt x="958" y="231"/>
                      <a:pt x="957" y="240"/>
                    </a:cubicBezTo>
                    <a:cubicBezTo>
                      <a:pt x="950" y="241"/>
                      <a:pt x="938" y="238"/>
                      <a:pt x="933" y="242"/>
                    </a:cubicBezTo>
                    <a:cubicBezTo>
                      <a:pt x="943" y="245"/>
                      <a:pt x="943" y="260"/>
                      <a:pt x="953" y="267"/>
                    </a:cubicBezTo>
                    <a:cubicBezTo>
                      <a:pt x="965" y="276"/>
                      <a:pt x="988" y="279"/>
                      <a:pt x="1000" y="267"/>
                    </a:cubicBezTo>
                    <a:cubicBezTo>
                      <a:pt x="1002" y="261"/>
                      <a:pt x="1002" y="252"/>
                      <a:pt x="1003" y="246"/>
                    </a:cubicBezTo>
                    <a:cubicBezTo>
                      <a:pt x="1008" y="244"/>
                      <a:pt x="1012" y="239"/>
                      <a:pt x="1016" y="244"/>
                    </a:cubicBezTo>
                    <a:cubicBezTo>
                      <a:pt x="1015" y="232"/>
                      <a:pt x="1021" y="228"/>
                      <a:pt x="1026" y="223"/>
                    </a:cubicBezTo>
                    <a:cubicBezTo>
                      <a:pt x="1031" y="221"/>
                      <a:pt x="1032" y="230"/>
                      <a:pt x="1035" y="226"/>
                    </a:cubicBezTo>
                    <a:cubicBezTo>
                      <a:pt x="1028" y="213"/>
                      <a:pt x="1027" y="194"/>
                      <a:pt x="1023" y="178"/>
                    </a:cubicBezTo>
                    <a:cubicBezTo>
                      <a:pt x="1010" y="178"/>
                      <a:pt x="995" y="182"/>
                      <a:pt x="983" y="178"/>
                    </a:cubicBezTo>
                    <a:close/>
                    <a:moveTo>
                      <a:pt x="986" y="244"/>
                    </a:moveTo>
                    <a:lnTo>
                      <a:pt x="986" y="244"/>
                    </a:lnTo>
                    <a:cubicBezTo>
                      <a:pt x="997" y="278"/>
                      <a:pt x="951" y="276"/>
                      <a:pt x="956" y="244"/>
                    </a:cubicBezTo>
                    <a:cubicBezTo>
                      <a:pt x="961" y="240"/>
                      <a:pt x="981" y="240"/>
                      <a:pt x="986" y="244"/>
                    </a:cubicBezTo>
                    <a:close/>
                    <a:moveTo>
                      <a:pt x="1005" y="185"/>
                    </a:moveTo>
                    <a:lnTo>
                      <a:pt x="1005" y="185"/>
                    </a:lnTo>
                    <a:cubicBezTo>
                      <a:pt x="1019" y="207"/>
                      <a:pt x="1002" y="237"/>
                      <a:pt x="977" y="237"/>
                    </a:cubicBezTo>
                    <a:cubicBezTo>
                      <a:pt x="967" y="211"/>
                      <a:pt x="995" y="201"/>
                      <a:pt x="1005" y="185"/>
                    </a:cubicBezTo>
                    <a:close/>
                    <a:moveTo>
                      <a:pt x="959" y="125"/>
                    </a:moveTo>
                    <a:lnTo>
                      <a:pt x="959" y="125"/>
                    </a:lnTo>
                    <a:cubicBezTo>
                      <a:pt x="958" y="129"/>
                      <a:pt x="960" y="130"/>
                      <a:pt x="960" y="133"/>
                    </a:cubicBezTo>
                    <a:cubicBezTo>
                      <a:pt x="967" y="134"/>
                      <a:pt x="973" y="133"/>
                      <a:pt x="977" y="131"/>
                    </a:cubicBezTo>
                    <a:lnTo>
                      <a:pt x="977" y="122"/>
                    </a:lnTo>
                    <a:cubicBezTo>
                      <a:pt x="970" y="122"/>
                      <a:pt x="965" y="124"/>
                      <a:pt x="959" y="125"/>
                    </a:cubicBezTo>
                    <a:close/>
                    <a:moveTo>
                      <a:pt x="949" y="151"/>
                    </a:moveTo>
                    <a:lnTo>
                      <a:pt x="949" y="151"/>
                    </a:lnTo>
                    <a:cubicBezTo>
                      <a:pt x="956" y="176"/>
                      <a:pt x="934" y="197"/>
                      <a:pt x="917" y="207"/>
                    </a:cubicBezTo>
                    <a:cubicBezTo>
                      <a:pt x="918" y="214"/>
                      <a:pt x="923" y="218"/>
                      <a:pt x="921" y="229"/>
                    </a:cubicBezTo>
                    <a:cubicBezTo>
                      <a:pt x="929" y="230"/>
                      <a:pt x="932" y="227"/>
                      <a:pt x="939" y="227"/>
                    </a:cubicBezTo>
                    <a:cubicBezTo>
                      <a:pt x="932" y="190"/>
                      <a:pt x="983" y="185"/>
                      <a:pt x="966" y="145"/>
                    </a:cubicBezTo>
                    <a:cubicBezTo>
                      <a:pt x="959" y="145"/>
                      <a:pt x="951" y="146"/>
                      <a:pt x="949" y="151"/>
                    </a:cubicBezTo>
                    <a:close/>
                    <a:moveTo>
                      <a:pt x="1101" y="380"/>
                    </a:moveTo>
                    <a:lnTo>
                      <a:pt x="1101" y="380"/>
                    </a:lnTo>
                    <a:cubicBezTo>
                      <a:pt x="1097" y="362"/>
                      <a:pt x="1143" y="354"/>
                      <a:pt x="1150" y="344"/>
                    </a:cubicBezTo>
                    <a:cubicBezTo>
                      <a:pt x="1149" y="333"/>
                      <a:pt x="1154" y="329"/>
                      <a:pt x="1154" y="319"/>
                    </a:cubicBezTo>
                    <a:cubicBezTo>
                      <a:pt x="1144" y="319"/>
                      <a:pt x="1142" y="318"/>
                      <a:pt x="1133" y="319"/>
                    </a:cubicBezTo>
                    <a:cubicBezTo>
                      <a:pt x="1132" y="348"/>
                      <a:pt x="1101" y="347"/>
                      <a:pt x="1085" y="361"/>
                    </a:cubicBezTo>
                    <a:cubicBezTo>
                      <a:pt x="1086" y="371"/>
                      <a:pt x="1082" y="376"/>
                      <a:pt x="1082" y="386"/>
                    </a:cubicBezTo>
                    <a:cubicBezTo>
                      <a:pt x="1088" y="389"/>
                      <a:pt x="1101" y="386"/>
                      <a:pt x="1104" y="393"/>
                    </a:cubicBezTo>
                    <a:cubicBezTo>
                      <a:pt x="1104" y="401"/>
                      <a:pt x="1099" y="404"/>
                      <a:pt x="1100" y="413"/>
                    </a:cubicBezTo>
                    <a:cubicBezTo>
                      <a:pt x="1105" y="414"/>
                      <a:pt x="1109" y="415"/>
                      <a:pt x="1116" y="414"/>
                    </a:cubicBezTo>
                    <a:cubicBezTo>
                      <a:pt x="1124" y="392"/>
                      <a:pt x="1151" y="388"/>
                      <a:pt x="1173" y="378"/>
                    </a:cubicBezTo>
                    <a:cubicBezTo>
                      <a:pt x="1174" y="370"/>
                      <a:pt x="1179" y="366"/>
                      <a:pt x="1180" y="358"/>
                    </a:cubicBezTo>
                    <a:cubicBezTo>
                      <a:pt x="1173" y="358"/>
                      <a:pt x="1168" y="356"/>
                      <a:pt x="1160" y="357"/>
                    </a:cubicBezTo>
                    <a:cubicBezTo>
                      <a:pt x="1156" y="371"/>
                      <a:pt x="1105" y="398"/>
                      <a:pt x="1101" y="380"/>
                    </a:cubicBezTo>
                    <a:close/>
                    <a:moveTo>
                      <a:pt x="1202" y="448"/>
                    </a:moveTo>
                    <a:lnTo>
                      <a:pt x="1202" y="448"/>
                    </a:lnTo>
                    <a:cubicBezTo>
                      <a:pt x="1204" y="439"/>
                      <a:pt x="1211" y="435"/>
                      <a:pt x="1213" y="426"/>
                    </a:cubicBezTo>
                    <a:cubicBezTo>
                      <a:pt x="1205" y="423"/>
                      <a:pt x="1192" y="423"/>
                      <a:pt x="1189" y="414"/>
                    </a:cubicBezTo>
                    <a:cubicBezTo>
                      <a:pt x="1190" y="406"/>
                      <a:pt x="1196" y="403"/>
                      <a:pt x="1199" y="396"/>
                    </a:cubicBezTo>
                    <a:cubicBezTo>
                      <a:pt x="1193" y="393"/>
                      <a:pt x="1187" y="391"/>
                      <a:pt x="1179" y="391"/>
                    </a:cubicBezTo>
                    <a:cubicBezTo>
                      <a:pt x="1169" y="410"/>
                      <a:pt x="1140" y="417"/>
                      <a:pt x="1120" y="420"/>
                    </a:cubicBezTo>
                    <a:cubicBezTo>
                      <a:pt x="1117" y="426"/>
                      <a:pt x="1115" y="433"/>
                      <a:pt x="1113" y="440"/>
                    </a:cubicBezTo>
                    <a:cubicBezTo>
                      <a:pt x="1118" y="441"/>
                      <a:pt x="1120" y="444"/>
                      <a:pt x="1127" y="443"/>
                    </a:cubicBezTo>
                    <a:cubicBezTo>
                      <a:pt x="1133" y="431"/>
                      <a:pt x="1146" y="433"/>
                      <a:pt x="1162" y="427"/>
                    </a:cubicBezTo>
                    <a:cubicBezTo>
                      <a:pt x="1177" y="422"/>
                      <a:pt x="1186" y="414"/>
                      <a:pt x="1193" y="427"/>
                    </a:cubicBezTo>
                    <a:cubicBezTo>
                      <a:pt x="1181" y="453"/>
                      <a:pt x="1129" y="438"/>
                      <a:pt x="1124" y="471"/>
                    </a:cubicBezTo>
                    <a:cubicBezTo>
                      <a:pt x="1129" y="472"/>
                      <a:pt x="1133" y="475"/>
                      <a:pt x="1140" y="475"/>
                    </a:cubicBezTo>
                    <a:cubicBezTo>
                      <a:pt x="1152" y="463"/>
                      <a:pt x="1185" y="445"/>
                      <a:pt x="1205" y="459"/>
                    </a:cubicBezTo>
                    <a:cubicBezTo>
                      <a:pt x="1193" y="484"/>
                      <a:pt x="1144" y="472"/>
                      <a:pt x="1139" y="504"/>
                    </a:cubicBezTo>
                    <a:cubicBezTo>
                      <a:pt x="1146" y="505"/>
                      <a:pt x="1152" y="507"/>
                      <a:pt x="1157" y="510"/>
                    </a:cubicBezTo>
                    <a:cubicBezTo>
                      <a:pt x="1165" y="491"/>
                      <a:pt x="1189" y="489"/>
                      <a:pt x="1212" y="485"/>
                    </a:cubicBezTo>
                    <a:cubicBezTo>
                      <a:pt x="1216" y="477"/>
                      <a:pt x="1225" y="469"/>
                      <a:pt x="1223" y="461"/>
                    </a:cubicBezTo>
                    <a:cubicBezTo>
                      <a:pt x="1217" y="456"/>
                      <a:pt x="1206" y="455"/>
                      <a:pt x="1202" y="448"/>
                    </a:cubicBezTo>
                    <a:close/>
                    <a:moveTo>
                      <a:pt x="1164" y="563"/>
                    </a:moveTo>
                    <a:lnTo>
                      <a:pt x="1164" y="563"/>
                    </a:lnTo>
                    <a:cubicBezTo>
                      <a:pt x="1176" y="535"/>
                      <a:pt x="1237" y="562"/>
                      <a:pt x="1242" y="531"/>
                    </a:cubicBezTo>
                    <a:cubicBezTo>
                      <a:pt x="1235" y="524"/>
                      <a:pt x="1225" y="523"/>
                      <a:pt x="1219" y="531"/>
                    </a:cubicBezTo>
                    <a:cubicBezTo>
                      <a:pt x="1199" y="533"/>
                      <a:pt x="1182" y="538"/>
                      <a:pt x="1160" y="538"/>
                    </a:cubicBezTo>
                    <a:cubicBezTo>
                      <a:pt x="1159" y="548"/>
                      <a:pt x="1151" y="550"/>
                      <a:pt x="1150" y="559"/>
                    </a:cubicBezTo>
                    <a:cubicBezTo>
                      <a:pt x="1155" y="566"/>
                      <a:pt x="1167" y="566"/>
                      <a:pt x="1169" y="576"/>
                    </a:cubicBezTo>
                    <a:cubicBezTo>
                      <a:pt x="1165" y="582"/>
                      <a:pt x="1158" y="586"/>
                      <a:pt x="1154" y="592"/>
                    </a:cubicBezTo>
                    <a:cubicBezTo>
                      <a:pt x="1160" y="594"/>
                      <a:pt x="1164" y="597"/>
                      <a:pt x="1169" y="600"/>
                    </a:cubicBezTo>
                    <a:cubicBezTo>
                      <a:pt x="1176" y="598"/>
                      <a:pt x="1176" y="590"/>
                      <a:pt x="1182" y="587"/>
                    </a:cubicBezTo>
                    <a:cubicBezTo>
                      <a:pt x="1197" y="586"/>
                      <a:pt x="1218" y="582"/>
                      <a:pt x="1234" y="586"/>
                    </a:cubicBezTo>
                    <a:cubicBezTo>
                      <a:pt x="1238" y="579"/>
                      <a:pt x="1244" y="575"/>
                      <a:pt x="1249" y="569"/>
                    </a:cubicBezTo>
                    <a:cubicBezTo>
                      <a:pt x="1244" y="566"/>
                      <a:pt x="1240" y="563"/>
                      <a:pt x="1234" y="561"/>
                    </a:cubicBezTo>
                    <a:cubicBezTo>
                      <a:pt x="1216" y="571"/>
                      <a:pt x="1177" y="579"/>
                      <a:pt x="1164" y="563"/>
                    </a:cubicBezTo>
                    <a:close/>
                    <a:moveTo>
                      <a:pt x="1235" y="628"/>
                    </a:moveTo>
                    <a:lnTo>
                      <a:pt x="1235" y="628"/>
                    </a:lnTo>
                    <a:cubicBezTo>
                      <a:pt x="1239" y="619"/>
                      <a:pt x="1249" y="616"/>
                      <a:pt x="1254" y="608"/>
                    </a:cubicBezTo>
                    <a:cubicBezTo>
                      <a:pt x="1249" y="604"/>
                      <a:pt x="1243" y="601"/>
                      <a:pt x="1235" y="600"/>
                    </a:cubicBezTo>
                    <a:cubicBezTo>
                      <a:pt x="1224" y="628"/>
                      <a:pt x="1166" y="596"/>
                      <a:pt x="1157" y="623"/>
                    </a:cubicBezTo>
                    <a:cubicBezTo>
                      <a:pt x="1170" y="642"/>
                      <a:pt x="1221" y="612"/>
                      <a:pt x="1236" y="638"/>
                    </a:cubicBezTo>
                    <a:cubicBezTo>
                      <a:pt x="1226" y="652"/>
                      <a:pt x="1192" y="646"/>
                      <a:pt x="1172" y="645"/>
                    </a:cubicBezTo>
                    <a:cubicBezTo>
                      <a:pt x="1167" y="649"/>
                      <a:pt x="1161" y="653"/>
                      <a:pt x="1159" y="659"/>
                    </a:cubicBezTo>
                    <a:cubicBezTo>
                      <a:pt x="1165" y="662"/>
                      <a:pt x="1170" y="666"/>
                      <a:pt x="1176" y="668"/>
                    </a:cubicBezTo>
                    <a:cubicBezTo>
                      <a:pt x="1184" y="653"/>
                      <a:pt x="1222" y="660"/>
                      <a:pt x="1236" y="664"/>
                    </a:cubicBezTo>
                    <a:cubicBezTo>
                      <a:pt x="1242" y="657"/>
                      <a:pt x="1251" y="653"/>
                      <a:pt x="1255" y="645"/>
                    </a:cubicBezTo>
                    <a:cubicBezTo>
                      <a:pt x="1248" y="640"/>
                      <a:pt x="1239" y="636"/>
                      <a:pt x="1235" y="628"/>
                    </a:cubicBezTo>
                    <a:close/>
                    <a:moveTo>
                      <a:pt x="1231" y="737"/>
                    </a:moveTo>
                    <a:lnTo>
                      <a:pt x="1231" y="737"/>
                    </a:lnTo>
                    <a:cubicBezTo>
                      <a:pt x="1235" y="731"/>
                      <a:pt x="1243" y="729"/>
                      <a:pt x="1246" y="723"/>
                    </a:cubicBezTo>
                    <a:cubicBezTo>
                      <a:pt x="1243" y="718"/>
                      <a:pt x="1240" y="713"/>
                      <a:pt x="1232" y="713"/>
                    </a:cubicBezTo>
                    <a:cubicBezTo>
                      <a:pt x="1219" y="724"/>
                      <a:pt x="1191" y="715"/>
                      <a:pt x="1172" y="716"/>
                    </a:cubicBezTo>
                    <a:cubicBezTo>
                      <a:pt x="1165" y="722"/>
                      <a:pt x="1158" y="729"/>
                      <a:pt x="1152" y="737"/>
                    </a:cubicBezTo>
                    <a:cubicBezTo>
                      <a:pt x="1160" y="745"/>
                      <a:pt x="1169" y="752"/>
                      <a:pt x="1175" y="763"/>
                    </a:cubicBezTo>
                    <a:cubicBezTo>
                      <a:pt x="1194" y="761"/>
                      <a:pt x="1211" y="764"/>
                      <a:pt x="1228" y="769"/>
                    </a:cubicBezTo>
                    <a:cubicBezTo>
                      <a:pt x="1233" y="763"/>
                      <a:pt x="1241" y="760"/>
                      <a:pt x="1245" y="753"/>
                    </a:cubicBezTo>
                    <a:cubicBezTo>
                      <a:pt x="1241" y="747"/>
                      <a:pt x="1233" y="745"/>
                      <a:pt x="1231" y="737"/>
                    </a:cubicBezTo>
                    <a:close/>
                    <a:moveTo>
                      <a:pt x="1228" y="746"/>
                    </a:moveTo>
                    <a:lnTo>
                      <a:pt x="1228" y="746"/>
                    </a:lnTo>
                    <a:cubicBezTo>
                      <a:pt x="1213" y="756"/>
                      <a:pt x="1182" y="748"/>
                      <a:pt x="1164" y="746"/>
                    </a:cubicBezTo>
                    <a:cubicBezTo>
                      <a:pt x="1168" y="723"/>
                      <a:pt x="1227" y="726"/>
                      <a:pt x="1228" y="746"/>
                    </a:cubicBezTo>
                    <a:close/>
                    <a:moveTo>
                      <a:pt x="1210" y="900"/>
                    </a:moveTo>
                    <a:lnTo>
                      <a:pt x="1210" y="900"/>
                    </a:lnTo>
                    <a:cubicBezTo>
                      <a:pt x="1213" y="914"/>
                      <a:pt x="1199" y="921"/>
                      <a:pt x="1208" y="932"/>
                    </a:cubicBezTo>
                    <a:cubicBezTo>
                      <a:pt x="1216" y="928"/>
                      <a:pt x="1217" y="916"/>
                      <a:pt x="1221" y="907"/>
                    </a:cubicBezTo>
                    <a:cubicBezTo>
                      <a:pt x="1216" y="900"/>
                      <a:pt x="1211" y="893"/>
                      <a:pt x="1208" y="884"/>
                    </a:cubicBezTo>
                    <a:cubicBezTo>
                      <a:pt x="1175" y="880"/>
                      <a:pt x="1152" y="865"/>
                      <a:pt x="1130" y="850"/>
                    </a:cubicBezTo>
                    <a:cubicBezTo>
                      <a:pt x="1126" y="853"/>
                      <a:pt x="1120" y="854"/>
                      <a:pt x="1116" y="857"/>
                    </a:cubicBezTo>
                    <a:cubicBezTo>
                      <a:pt x="1117" y="864"/>
                      <a:pt x="1122" y="867"/>
                      <a:pt x="1124" y="873"/>
                    </a:cubicBezTo>
                    <a:cubicBezTo>
                      <a:pt x="1157" y="875"/>
                      <a:pt x="1176" y="893"/>
                      <a:pt x="1199" y="906"/>
                    </a:cubicBezTo>
                    <a:cubicBezTo>
                      <a:pt x="1202" y="903"/>
                      <a:pt x="1206" y="901"/>
                      <a:pt x="1210" y="900"/>
                    </a:cubicBezTo>
                    <a:close/>
                    <a:moveTo>
                      <a:pt x="1149" y="968"/>
                    </a:moveTo>
                    <a:lnTo>
                      <a:pt x="1149" y="968"/>
                    </a:lnTo>
                    <a:cubicBezTo>
                      <a:pt x="1143" y="973"/>
                      <a:pt x="1143" y="983"/>
                      <a:pt x="1150" y="986"/>
                    </a:cubicBezTo>
                    <a:cubicBezTo>
                      <a:pt x="1154" y="982"/>
                      <a:pt x="1154" y="974"/>
                      <a:pt x="1162" y="972"/>
                    </a:cubicBezTo>
                    <a:cubicBezTo>
                      <a:pt x="1169" y="974"/>
                      <a:pt x="1173" y="980"/>
                      <a:pt x="1180" y="982"/>
                    </a:cubicBezTo>
                    <a:cubicBezTo>
                      <a:pt x="1176" y="970"/>
                      <a:pt x="1166" y="965"/>
                      <a:pt x="1164" y="950"/>
                    </a:cubicBezTo>
                    <a:cubicBezTo>
                      <a:pt x="1150" y="946"/>
                      <a:pt x="1135" y="937"/>
                      <a:pt x="1121" y="927"/>
                    </a:cubicBezTo>
                    <a:cubicBezTo>
                      <a:pt x="1115" y="922"/>
                      <a:pt x="1111" y="914"/>
                      <a:pt x="1103" y="913"/>
                    </a:cubicBezTo>
                    <a:cubicBezTo>
                      <a:pt x="1096" y="912"/>
                      <a:pt x="1088" y="917"/>
                      <a:pt x="1080" y="919"/>
                    </a:cubicBezTo>
                    <a:cubicBezTo>
                      <a:pt x="1082" y="925"/>
                      <a:pt x="1084" y="930"/>
                      <a:pt x="1087" y="936"/>
                    </a:cubicBezTo>
                    <a:cubicBezTo>
                      <a:pt x="1116" y="928"/>
                      <a:pt x="1133" y="953"/>
                      <a:pt x="1149" y="968"/>
                    </a:cubicBezTo>
                    <a:close/>
                    <a:moveTo>
                      <a:pt x="1077" y="1056"/>
                    </a:moveTo>
                    <a:lnTo>
                      <a:pt x="1077" y="1056"/>
                    </a:lnTo>
                    <a:cubicBezTo>
                      <a:pt x="1075" y="1060"/>
                      <a:pt x="1070" y="1060"/>
                      <a:pt x="1069" y="1066"/>
                    </a:cubicBezTo>
                    <a:cubicBezTo>
                      <a:pt x="1070" y="1070"/>
                      <a:pt x="1071" y="1074"/>
                      <a:pt x="1072" y="1077"/>
                    </a:cubicBezTo>
                    <a:cubicBezTo>
                      <a:pt x="1081" y="1076"/>
                      <a:pt x="1079" y="1065"/>
                      <a:pt x="1088" y="1066"/>
                    </a:cubicBezTo>
                    <a:cubicBezTo>
                      <a:pt x="1096" y="1068"/>
                      <a:pt x="1098" y="1076"/>
                      <a:pt x="1105" y="1079"/>
                    </a:cubicBezTo>
                    <a:cubicBezTo>
                      <a:pt x="1107" y="1071"/>
                      <a:pt x="1101" y="1062"/>
                      <a:pt x="1104" y="1053"/>
                    </a:cubicBezTo>
                    <a:cubicBezTo>
                      <a:pt x="1081" y="1042"/>
                      <a:pt x="1070" y="1018"/>
                      <a:pt x="1046" y="1008"/>
                    </a:cubicBezTo>
                    <a:cubicBezTo>
                      <a:pt x="1047" y="989"/>
                      <a:pt x="1031" y="995"/>
                      <a:pt x="1018" y="998"/>
                    </a:cubicBezTo>
                    <a:cubicBezTo>
                      <a:pt x="1017" y="1005"/>
                      <a:pt x="1019" y="1008"/>
                      <a:pt x="1019" y="1014"/>
                    </a:cubicBezTo>
                    <a:cubicBezTo>
                      <a:pt x="1028" y="1014"/>
                      <a:pt x="1031" y="1012"/>
                      <a:pt x="1039" y="1014"/>
                    </a:cubicBezTo>
                    <a:cubicBezTo>
                      <a:pt x="1050" y="1029"/>
                      <a:pt x="1068" y="1038"/>
                      <a:pt x="1077" y="1056"/>
                    </a:cubicBezTo>
                    <a:close/>
                    <a:moveTo>
                      <a:pt x="956" y="1128"/>
                    </a:moveTo>
                    <a:lnTo>
                      <a:pt x="956" y="1128"/>
                    </a:lnTo>
                    <a:cubicBezTo>
                      <a:pt x="947" y="1144"/>
                      <a:pt x="971" y="1149"/>
                      <a:pt x="972" y="1133"/>
                    </a:cubicBezTo>
                    <a:cubicBezTo>
                      <a:pt x="968" y="1128"/>
                      <a:pt x="964" y="1126"/>
                      <a:pt x="956" y="1128"/>
                    </a:cubicBezTo>
                    <a:close/>
                    <a:moveTo>
                      <a:pt x="944" y="1082"/>
                    </a:moveTo>
                    <a:lnTo>
                      <a:pt x="944" y="1082"/>
                    </a:lnTo>
                    <a:cubicBezTo>
                      <a:pt x="951" y="1091"/>
                      <a:pt x="957" y="1101"/>
                      <a:pt x="962" y="1112"/>
                    </a:cubicBezTo>
                    <a:cubicBezTo>
                      <a:pt x="970" y="1112"/>
                      <a:pt x="981" y="1108"/>
                      <a:pt x="986" y="1113"/>
                    </a:cubicBezTo>
                    <a:cubicBezTo>
                      <a:pt x="989" y="1123"/>
                      <a:pt x="987" y="1137"/>
                      <a:pt x="992" y="1144"/>
                    </a:cubicBezTo>
                    <a:cubicBezTo>
                      <a:pt x="994" y="1131"/>
                      <a:pt x="1004" y="1126"/>
                      <a:pt x="1018" y="1125"/>
                    </a:cubicBezTo>
                    <a:cubicBezTo>
                      <a:pt x="1015" y="1114"/>
                      <a:pt x="1017" y="1104"/>
                      <a:pt x="1019" y="1095"/>
                    </a:cubicBezTo>
                    <a:cubicBezTo>
                      <a:pt x="1012" y="1089"/>
                      <a:pt x="1007" y="1081"/>
                      <a:pt x="1002" y="1073"/>
                    </a:cubicBezTo>
                    <a:cubicBezTo>
                      <a:pt x="996" y="1073"/>
                      <a:pt x="993" y="1075"/>
                      <a:pt x="986" y="1074"/>
                    </a:cubicBezTo>
                    <a:cubicBezTo>
                      <a:pt x="982" y="1062"/>
                      <a:pt x="984" y="1043"/>
                      <a:pt x="977" y="1033"/>
                    </a:cubicBezTo>
                    <a:cubicBezTo>
                      <a:pt x="973" y="1045"/>
                      <a:pt x="964" y="1053"/>
                      <a:pt x="949" y="1054"/>
                    </a:cubicBezTo>
                    <a:cubicBezTo>
                      <a:pt x="949" y="1066"/>
                      <a:pt x="946" y="1073"/>
                      <a:pt x="944" y="1082"/>
                    </a:cubicBezTo>
                    <a:close/>
                    <a:moveTo>
                      <a:pt x="998" y="1092"/>
                    </a:moveTo>
                    <a:lnTo>
                      <a:pt x="998" y="1092"/>
                    </a:lnTo>
                    <a:cubicBezTo>
                      <a:pt x="1003" y="1098"/>
                      <a:pt x="1009" y="1103"/>
                      <a:pt x="1009" y="1113"/>
                    </a:cubicBezTo>
                    <a:cubicBezTo>
                      <a:pt x="998" y="1112"/>
                      <a:pt x="998" y="1122"/>
                      <a:pt x="990" y="1125"/>
                    </a:cubicBezTo>
                    <a:cubicBezTo>
                      <a:pt x="991" y="1115"/>
                      <a:pt x="979" y="1090"/>
                      <a:pt x="998" y="1092"/>
                    </a:cubicBezTo>
                    <a:close/>
                    <a:moveTo>
                      <a:pt x="953" y="1073"/>
                    </a:moveTo>
                    <a:lnTo>
                      <a:pt x="953" y="1073"/>
                    </a:lnTo>
                    <a:cubicBezTo>
                      <a:pt x="962" y="1066"/>
                      <a:pt x="974" y="1063"/>
                      <a:pt x="976" y="1050"/>
                    </a:cubicBezTo>
                    <a:cubicBezTo>
                      <a:pt x="986" y="1058"/>
                      <a:pt x="982" y="1080"/>
                      <a:pt x="985" y="1096"/>
                    </a:cubicBezTo>
                    <a:cubicBezTo>
                      <a:pt x="964" y="1104"/>
                      <a:pt x="962" y="1081"/>
                      <a:pt x="953" y="1073"/>
                    </a:cubicBezTo>
                    <a:close/>
                    <a:moveTo>
                      <a:pt x="773" y="1113"/>
                    </a:moveTo>
                    <a:lnTo>
                      <a:pt x="773" y="1113"/>
                    </a:lnTo>
                    <a:cubicBezTo>
                      <a:pt x="872" y="1095"/>
                      <a:pt x="951" y="1043"/>
                      <a:pt x="1013" y="976"/>
                    </a:cubicBezTo>
                    <a:cubicBezTo>
                      <a:pt x="1074" y="911"/>
                      <a:pt x="1123" y="824"/>
                      <a:pt x="1137" y="718"/>
                    </a:cubicBezTo>
                    <a:cubicBezTo>
                      <a:pt x="1154" y="598"/>
                      <a:pt x="1126" y="495"/>
                      <a:pt x="1078" y="413"/>
                    </a:cubicBezTo>
                    <a:cubicBezTo>
                      <a:pt x="1031" y="332"/>
                      <a:pt x="967" y="268"/>
                      <a:pt x="882" y="227"/>
                    </a:cubicBezTo>
                    <a:cubicBezTo>
                      <a:pt x="882" y="226"/>
                      <a:pt x="882" y="225"/>
                      <a:pt x="881" y="226"/>
                    </a:cubicBezTo>
                    <a:cubicBezTo>
                      <a:pt x="879" y="226"/>
                      <a:pt x="879" y="227"/>
                      <a:pt x="878" y="229"/>
                    </a:cubicBezTo>
                    <a:cubicBezTo>
                      <a:pt x="880" y="229"/>
                      <a:pt x="880" y="230"/>
                      <a:pt x="881" y="230"/>
                    </a:cubicBezTo>
                    <a:cubicBezTo>
                      <a:pt x="991" y="287"/>
                      <a:pt x="1072" y="380"/>
                      <a:pt x="1113" y="507"/>
                    </a:cubicBezTo>
                    <a:cubicBezTo>
                      <a:pt x="1126" y="548"/>
                      <a:pt x="1140" y="596"/>
                      <a:pt x="1136" y="645"/>
                    </a:cubicBezTo>
                    <a:cubicBezTo>
                      <a:pt x="1116" y="648"/>
                      <a:pt x="1097" y="653"/>
                      <a:pt x="1077" y="655"/>
                    </a:cubicBezTo>
                    <a:cubicBezTo>
                      <a:pt x="1064" y="656"/>
                      <a:pt x="1051" y="653"/>
                      <a:pt x="1039" y="654"/>
                    </a:cubicBezTo>
                    <a:cubicBezTo>
                      <a:pt x="1034" y="654"/>
                      <a:pt x="1030" y="658"/>
                      <a:pt x="1025" y="658"/>
                    </a:cubicBezTo>
                    <a:cubicBezTo>
                      <a:pt x="977" y="660"/>
                      <a:pt x="926" y="652"/>
                      <a:pt x="877" y="648"/>
                    </a:cubicBezTo>
                    <a:cubicBezTo>
                      <a:pt x="857" y="765"/>
                      <a:pt x="867" y="919"/>
                      <a:pt x="982" y="922"/>
                    </a:cubicBezTo>
                    <a:cubicBezTo>
                      <a:pt x="1025" y="923"/>
                      <a:pt x="1059" y="897"/>
                      <a:pt x="1082" y="870"/>
                    </a:cubicBezTo>
                    <a:cubicBezTo>
                      <a:pt x="1053" y="933"/>
                      <a:pt x="1006" y="977"/>
                      <a:pt x="959" y="1023"/>
                    </a:cubicBezTo>
                    <a:cubicBezTo>
                      <a:pt x="906" y="1062"/>
                      <a:pt x="842" y="1090"/>
                      <a:pt x="773" y="1113"/>
                    </a:cubicBezTo>
                    <a:close/>
                    <a:moveTo>
                      <a:pt x="979" y="912"/>
                    </a:moveTo>
                    <a:lnTo>
                      <a:pt x="979" y="912"/>
                    </a:lnTo>
                    <a:cubicBezTo>
                      <a:pt x="989" y="894"/>
                      <a:pt x="1003" y="881"/>
                      <a:pt x="1015" y="865"/>
                    </a:cubicBezTo>
                    <a:cubicBezTo>
                      <a:pt x="1026" y="870"/>
                      <a:pt x="1030" y="882"/>
                      <a:pt x="1039" y="888"/>
                    </a:cubicBezTo>
                    <a:cubicBezTo>
                      <a:pt x="1036" y="897"/>
                      <a:pt x="1032" y="903"/>
                      <a:pt x="1023" y="906"/>
                    </a:cubicBezTo>
                    <a:cubicBezTo>
                      <a:pt x="1034" y="896"/>
                      <a:pt x="1027" y="875"/>
                      <a:pt x="1010" y="878"/>
                    </a:cubicBezTo>
                    <a:cubicBezTo>
                      <a:pt x="996" y="882"/>
                      <a:pt x="996" y="909"/>
                      <a:pt x="1019" y="906"/>
                    </a:cubicBezTo>
                    <a:cubicBezTo>
                      <a:pt x="1016" y="909"/>
                      <a:pt x="1012" y="911"/>
                      <a:pt x="1005" y="910"/>
                    </a:cubicBezTo>
                    <a:cubicBezTo>
                      <a:pt x="1002" y="905"/>
                      <a:pt x="999" y="900"/>
                      <a:pt x="993" y="897"/>
                    </a:cubicBezTo>
                    <a:cubicBezTo>
                      <a:pt x="990" y="901"/>
                      <a:pt x="1003" y="906"/>
                      <a:pt x="999" y="912"/>
                    </a:cubicBezTo>
                    <a:cubicBezTo>
                      <a:pt x="992" y="909"/>
                      <a:pt x="986" y="911"/>
                      <a:pt x="979" y="912"/>
                    </a:cubicBezTo>
                    <a:close/>
                    <a:moveTo>
                      <a:pt x="1003" y="894"/>
                    </a:moveTo>
                    <a:lnTo>
                      <a:pt x="1003" y="894"/>
                    </a:lnTo>
                    <a:cubicBezTo>
                      <a:pt x="1005" y="887"/>
                      <a:pt x="1009" y="881"/>
                      <a:pt x="1021" y="883"/>
                    </a:cubicBezTo>
                    <a:cubicBezTo>
                      <a:pt x="1023" y="886"/>
                      <a:pt x="1026" y="890"/>
                      <a:pt x="1025" y="897"/>
                    </a:cubicBezTo>
                    <a:cubicBezTo>
                      <a:pt x="1018" y="905"/>
                      <a:pt x="1007" y="903"/>
                      <a:pt x="1003" y="894"/>
                    </a:cubicBezTo>
                    <a:close/>
                    <a:moveTo>
                      <a:pt x="878" y="744"/>
                    </a:moveTo>
                    <a:lnTo>
                      <a:pt x="878" y="744"/>
                    </a:lnTo>
                    <a:cubicBezTo>
                      <a:pt x="936" y="747"/>
                      <a:pt x="1004" y="748"/>
                      <a:pt x="1064" y="746"/>
                    </a:cubicBezTo>
                    <a:cubicBezTo>
                      <a:pt x="1061" y="775"/>
                      <a:pt x="1082" y="788"/>
                      <a:pt x="1090" y="802"/>
                    </a:cubicBezTo>
                    <a:cubicBezTo>
                      <a:pt x="1024" y="810"/>
                      <a:pt x="947" y="810"/>
                      <a:pt x="881" y="805"/>
                    </a:cubicBezTo>
                    <a:cubicBezTo>
                      <a:pt x="877" y="788"/>
                      <a:pt x="874" y="770"/>
                      <a:pt x="875" y="749"/>
                    </a:cubicBezTo>
                    <a:cubicBezTo>
                      <a:pt x="875" y="746"/>
                      <a:pt x="876" y="745"/>
                      <a:pt x="878" y="744"/>
                    </a:cubicBezTo>
                    <a:close/>
                    <a:moveTo>
                      <a:pt x="1124" y="658"/>
                    </a:moveTo>
                    <a:lnTo>
                      <a:pt x="1124" y="658"/>
                    </a:lnTo>
                    <a:cubicBezTo>
                      <a:pt x="1116" y="661"/>
                      <a:pt x="1112" y="668"/>
                      <a:pt x="1104" y="671"/>
                    </a:cubicBezTo>
                    <a:cubicBezTo>
                      <a:pt x="1103" y="667"/>
                      <a:pt x="1103" y="664"/>
                      <a:pt x="1098" y="664"/>
                    </a:cubicBezTo>
                    <a:cubicBezTo>
                      <a:pt x="1095" y="667"/>
                      <a:pt x="1105" y="668"/>
                      <a:pt x="1103" y="675"/>
                    </a:cubicBezTo>
                    <a:cubicBezTo>
                      <a:pt x="1088" y="651"/>
                      <a:pt x="1060" y="690"/>
                      <a:pt x="1087" y="691"/>
                    </a:cubicBezTo>
                    <a:cubicBezTo>
                      <a:pt x="1087" y="695"/>
                      <a:pt x="1082" y="694"/>
                      <a:pt x="1082" y="698"/>
                    </a:cubicBezTo>
                    <a:cubicBezTo>
                      <a:pt x="1075" y="697"/>
                      <a:pt x="1075" y="688"/>
                      <a:pt x="1068" y="685"/>
                    </a:cubicBezTo>
                    <a:cubicBezTo>
                      <a:pt x="1068" y="695"/>
                      <a:pt x="1081" y="697"/>
                      <a:pt x="1078" y="706"/>
                    </a:cubicBezTo>
                    <a:cubicBezTo>
                      <a:pt x="1061" y="676"/>
                      <a:pt x="1034" y="729"/>
                      <a:pt x="1068" y="723"/>
                    </a:cubicBezTo>
                    <a:cubicBezTo>
                      <a:pt x="1072" y="725"/>
                      <a:pt x="1065" y="731"/>
                      <a:pt x="1064" y="733"/>
                    </a:cubicBezTo>
                    <a:cubicBezTo>
                      <a:pt x="1056" y="728"/>
                      <a:pt x="1052" y="720"/>
                      <a:pt x="1045" y="714"/>
                    </a:cubicBezTo>
                    <a:cubicBezTo>
                      <a:pt x="1045" y="722"/>
                      <a:pt x="1059" y="729"/>
                      <a:pt x="1062" y="739"/>
                    </a:cubicBezTo>
                    <a:cubicBezTo>
                      <a:pt x="1040" y="741"/>
                      <a:pt x="1015" y="743"/>
                      <a:pt x="990" y="743"/>
                    </a:cubicBezTo>
                    <a:cubicBezTo>
                      <a:pt x="951" y="743"/>
                      <a:pt x="910" y="740"/>
                      <a:pt x="877" y="734"/>
                    </a:cubicBezTo>
                    <a:cubicBezTo>
                      <a:pt x="876" y="718"/>
                      <a:pt x="891" y="708"/>
                      <a:pt x="900" y="697"/>
                    </a:cubicBezTo>
                    <a:cubicBezTo>
                      <a:pt x="908" y="687"/>
                      <a:pt x="915" y="678"/>
                      <a:pt x="921" y="668"/>
                    </a:cubicBezTo>
                    <a:cubicBezTo>
                      <a:pt x="906" y="678"/>
                      <a:pt x="893" y="703"/>
                      <a:pt x="877" y="717"/>
                    </a:cubicBezTo>
                    <a:cubicBezTo>
                      <a:pt x="879" y="698"/>
                      <a:pt x="876" y="672"/>
                      <a:pt x="884" y="658"/>
                    </a:cubicBezTo>
                    <a:cubicBezTo>
                      <a:pt x="957" y="668"/>
                      <a:pt x="1048" y="670"/>
                      <a:pt x="1121" y="655"/>
                    </a:cubicBezTo>
                    <a:cubicBezTo>
                      <a:pt x="1124" y="655"/>
                      <a:pt x="1124" y="656"/>
                      <a:pt x="1124" y="658"/>
                    </a:cubicBezTo>
                    <a:close/>
                    <a:moveTo>
                      <a:pt x="1074" y="704"/>
                    </a:moveTo>
                    <a:lnTo>
                      <a:pt x="1074" y="704"/>
                    </a:lnTo>
                    <a:cubicBezTo>
                      <a:pt x="1074" y="710"/>
                      <a:pt x="1074" y="715"/>
                      <a:pt x="1072" y="718"/>
                    </a:cubicBezTo>
                    <a:cubicBezTo>
                      <a:pt x="1045" y="733"/>
                      <a:pt x="1051" y="685"/>
                      <a:pt x="1074" y="704"/>
                    </a:cubicBezTo>
                    <a:close/>
                    <a:moveTo>
                      <a:pt x="1098" y="677"/>
                    </a:moveTo>
                    <a:lnTo>
                      <a:pt x="1098" y="677"/>
                    </a:lnTo>
                    <a:cubicBezTo>
                      <a:pt x="1097" y="683"/>
                      <a:pt x="1091" y="684"/>
                      <a:pt x="1090" y="690"/>
                    </a:cubicBezTo>
                    <a:cubicBezTo>
                      <a:pt x="1063" y="688"/>
                      <a:pt x="1086" y="657"/>
                      <a:pt x="1098" y="677"/>
                    </a:cubicBezTo>
                    <a:close/>
                    <a:moveTo>
                      <a:pt x="1111" y="803"/>
                    </a:moveTo>
                    <a:lnTo>
                      <a:pt x="1111" y="803"/>
                    </a:lnTo>
                    <a:cubicBezTo>
                      <a:pt x="1036" y="774"/>
                      <a:pt x="1088" y="679"/>
                      <a:pt x="1136" y="658"/>
                    </a:cubicBezTo>
                    <a:cubicBezTo>
                      <a:pt x="1138" y="711"/>
                      <a:pt x="1124" y="760"/>
                      <a:pt x="1111" y="803"/>
                    </a:cubicBezTo>
                    <a:close/>
                    <a:moveTo>
                      <a:pt x="1095" y="806"/>
                    </a:moveTo>
                    <a:lnTo>
                      <a:pt x="1095" y="806"/>
                    </a:lnTo>
                    <a:cubicBezTo>
                      <a:pt x="1089" y="846"/>
                      <a:pt x="1061" y="860"/>
                      <a:pt x="1039" y="887"/>
                    </a:cubicBezTo>
                    <a:cubicBezTo>
                      <a:pt x="1035" y="876"/>
                      <a:pt x="1025" y="871"/>
                      <a:pt x="1018" y="864"/>
                    </a:cubicBezTo>
                    <a:cubicBezTo>
                      <a:pt x="1028" y="845"/>
                      <a:pt x="1045" y="832"/>
                      <a:pt x="1055" y="814"/>
                    </a:cubicBezTo>
                    <a:cubicBezTo>
                      <a:pt x="1031" y="835"/>
                      <a:pt x="1012" y="865"/>
                      <a:pt x="990" y="891"/>
                    </a:cubicBezTo>
                    <a:cubicBezTo>
                      <a:pt x="984" y="899"/>
                      <a:pt x="978" y="913"/>
                      <a:pt x="966" y="910"/>
                    </a:cubicBezTo>
                    <a:cubicBezTo>
                      <a:pt x="1000" y="896"/>
                      <a:pt x="951" y="864"/>
                      <a:pt x="949" y="894"/>
                    </a:cubicBezTo>
                    <a:cubicBezTo>
                      <a:pt x="948" y="900"/>
                      <a:pt x="955" y="903"/>
                      <a:pt x="954" y="907"/>
                    </a:cubicBezTo>
                    <a:cubicBezTo>
                      <a:pt x="945" y="906"/>
                      <a:pt x="945" y="897"/>
                      <a:pt x="937" y="899"/>
                    </a:cubicBezTo>
                    <a:cubicBezTo>
                      <a:pt x="957" y="870"/>
                      <a:pt x="983" y="846"/>
                      <a:pt x="1002" y="816"/>
                    </a:cubicBezTo>
                    <a:cubicBezTo>
                      <a:pt x="976" y="840"/>
                      <a:pt x="958" y="871"/>
                      <a:pt x="933" y="896"/>
                    </a:cubicBezTo>
                    <a:cubicBezTo>
                      <a:pt x="922" y="890"/>
                      <a:pt x="912" y="883"/>
                      <a:pt x="908" y="871"/>
                    </a:cubicBezTo>
                    <a:cubicBezTo>
                      <a:pt x="923" y="854"/>
                      <a:pt x="939" y="837"/>
                      <a:pt x="951" y="818"/>
                    </a:cubicBezTo>
                    <a:cubicBezTo>
                      <a:pt x="935" y="829"/>
                      <a:pt x="926" y="847"/>
                      <a:pt x="913" y="861"/>
                    </a:cubicBezTo>
                    <a:cubicBezTo>
                      <a:pt x="907" y="860"/>
                      <a:pt x="906" y="855"/>
                      <a:pt x="901" y="854"/>
                    </a:cubicBezTo>
                    <a:cubicBezTo>
                      <a:pt x="896" y="859"/>
                      <a:pt x="914" y="861"/>
                      <a:pt x="908" y="867"/>
                    </a:cubicBezTo>
                    <a:cubicBezTo>
                      <a:pt x="898" y="867"/>
                      <a:pt x="895" y="852"/>
                      <a:pt x="891" y="842"/>
                    </a:cubicBezTo>
                    <a:cubicBezTo>
                      <a:pt x="887" y="832"/>
                      <a:pt x="880" y="820"/>
                      <a:pt x="884" y="809"/>
                    </a:cubicBezTo>
                    <a:cubicBezTo>
                      <a:pt x="952" y="814"/>
                      <a:pt x="1030" y="813"/>
                      <a:pt x="1095" y="806"/>
                    </a:cubicBezTo>
                    <a:close/>
                    <a:moveTo>
                      <a:pt x="951" y="896"/>
                    </a:moveTo>
                    <a:lnTo>
                      <a:pt x="951" y="896"/>
                    </a:lnTo>
                    <a:cubicBezTo>
                      <a:pt x="950" y="880"/>
                      <a:pt x="981" y="880"/>
                      <a:pt x="973" y="901"/>
                    </a:cubicBezTo>
                    <a:cubicBezTo>
                      <a:pt x="965" y="909"/>
                      <a:pt x="952" y="904"/>
                      <a:pt x="951" y="896"/>
                    </a:cubicBezTo>
                    <a:close/>
                    <a:moveTo>
                      <a:pt x="1084" y="842"/>
                    </a:moveTo>
                    <a:lnTo>
                      <a:pt x="1084" y="842"/>
                    </a:lnTo>
                    <a:cubicBezTo>
                      <a:pt x="1080" y="849"/>
                      <a:pt x="1079" y="864"/>
                      <a:pt x="1069" y="861"/>
                    </a:cubicBezTo>
                    <a:cubicBezTo>
                      <a:pt x="1072" y="866"/>
                      <a:pt x="1069" y="871"/>
                      <a:pt x="1067" y="874"/>
                    </a:cubicBezTo>
                    <a:cubicBezTo>
                      <a:pt x="1052" y="871"/>
                      <a:pt x="1055" y="896"/>
                      <a:pt x="1039" y="896"/>
                    </a:cubicBezTo>
                    <a:cubicBezTo>
                      <a:pt x="1053" y="877"/>
                      <a:pt x="1066" y="857"/>
                      <a:pt x="1084" y="842"/>
                    </a:cubicBezTo>
                    <a:close/>
                    <a:moveTo>
                      <a:pt x="1077" y="841"/>
                    </a:moveTo>
                    <a:lnTo>
                      <a:pt x="1077" y="841"/>
                    </a:lnTo>
                    <a:cubicBezTo>
                      <a:pt x="1079" y="836"/>
                      <a:pt x="1078" y="828"/>
                      <a:pt x="1077" y="822"/>
                    </a:cubicBezTo>
                    <a:cubicBezTo>
                      <a:pt x="1046" y="800"/>
                      <a:pt x="1047" y="862"/>
                      <a:pt x="1077" y="841"/>
                    </a:cubicBezTo>
                    <a:close/>
                    <a:moveTo>
                      <a:pt x="1057" y="824"/>
                    </a:moveTo>
                    <a:lnTo>
                      <a:pt x="1057" y="824"/>
                    </a:lnTo>
                    <a:cubicBezTo>
                      <a:pt x="1064" y="824"/>
                      <a:pt x="1061" y="820"/>
                      <a:pt x="1067" y="821"/>
                    </a:cubicBezTo>
                    <a:cubicBezTo>
                      <a:pt x="1095" y="824"/>
                      <a:pt x="1047" y="865"/>
                      <a:pt x="1057" y="824"/>
                    </a:cubicBezTo>
                    <a:close/>
                    <a:moveTo>
                      <a:pt x="1085" y="827"/>
                    </a:moveTo>
                    <a:lnTo>
                      <a:pt x="1085" y="827"/>
                    </a:lnTo>
                    <a:cubicBezTo>
                      <a:pt x="1084" y="821"/>
                      <a:pt x="1078" y="812"/>
                      <a:pt x="1072" y="815"/>
                    </a:cubicBezTo>
                    <a:cubicBezTo>
                      <a:pt x="1078" y="817"/>
                      <a:pt x="1080" y="824"/>
                      <a:pt x="1085" y="827"/>
                    </a:cubicBezTo>
                    <a:close/>
                    <a:moveTo>
                      <a:pt x="1064" y="854"/>
                    </a:moveTo>
                    <a:lnTo>
                      <a:pt x="1064" y="854"/>
                    </a:lnTo>
                    <a:cubicBezTo>
                      <a:pt x="1057" y="848"/>
                      <a:pt x="1053" y="840"/>
                      <a:pt x="1045" y="835"/>
                    </a:cubicBezTo>
                    <a:cubicBezTo>
                      <a:pt x="1049" y="843"/>
                      <a:pt x="1057" y="854"/>
                      <a:pt x="1064" y="854"/>
                    </a:cubicBezTo>
                    <a:close/>
                    <a:moveTo>
                      <a:pt x="1046" y="850"/>
                    </a:moveTo>
                    <a:lnTo>
                      <a:pt x="1046" y="850"/>
                    </a:lnTo>
                    <a:cubicBezTo>
                      <a:pt x="1024" y="839"/>
                      <a:pt x="1024" y="878"/>
                      <a:pt x="1044" y="876"/>
                    </a:cubicBezTo>
                    <a:cubicBezTo>
                      <a:pt x="1054" y="874"/>
                      <a:pt x="1057" y="862"/>
                      <a:pt x="1052" y="854"/>
                    </a:cubicBezTo>
                    <a:cubicBezTo>
                      <a:pt x="1056" y="864"/>
                      <a:pt x="1036" y="883"/>
                      <a:pt x="1031" y="864"/>
                    </a:cubicBezTo>
                    <a:cubicBezTo>
                      <a:pt x="1028" y="855"/>
                      <a:pt x="1037" y="846"/>
                      <a:pt x="1046" y="850"/>
                    </a:cubicBezTo>
                    <a:close/>
                    <a:moveTo>
                      <a:pt x="1052" y="854"/>
                    </a:moveTo>
                    <a:lnTo>
                      <a:pt x="1052" y="854"/>
                    </a:lnTo>
                    <a:cubicBezTo>
                      <a:pt x="1051" y="852"/>
                      <a:pt x="1049" y="851"/>
                      <a:pt x="1046" y="850"/>
                    </a:cubicBezTo>
                    <a:cubicBezTo>
                      <a:pt x="1049" y="851"/>
                      <a:pt x="1050" y="852"/>
                      <a:pt x="1052" y="854"/>
                    </a:cubicBezTo>
                    <a:close/>
                    <a:moveTo>
                      <a:pt x="1038" y="825"/>
                    </a:moveTo>
                    <a:lnTo>
                      <a:pt x="1038" y="825"/>
                    </a:lnTo>
                    <a:cubicBezTo>
                      <a:pt x="1037" y="821"/>
                      <a:pt x="1031" y="814"/>
                      <a:pt x="1028" y="816"/>
                    </a:cubicBezTo>
                    <a:cubicBezTo>
                      <a:pt x="1031" y="819"/>
                      <a:pt x="1032" y="825"/>
                      <a:pt x="1038" y="825"/>
                    </a:cubicBezTo>
                    <a:close/>
                    <a:moveTo>
                      <a:pt x="1000" y="831"/>
                    </a:moveTo>
                    <a:lnTo>
                      <a:pt x="1000" y="831"/>
                    </a:lnTo>
                    <a:cubicBezTo>
                      <a:pt x="1001" y="839"/>
                      <a:pt x="1007" y="843"/>
                      <a:pt x="1021" y="845"/>
                    </a:cubicBezTo>
                    <a:cubicBezTo>
                      <a:pt x="1052" y="829"/>
                      <a:pt x="999" y="800"/>
                      <a:pt x="1000" y="831"/>
                    </a:cubicBezTo>
                    <a:close/>
                    <a:moveTo>
                      <a:pt x="1026" y="829"/>
                    </a:moveTo>
                    <a:lnTo>
                      <a:pt x="1026" y="829"/>
                    </a:lnTo>
                    <a:cubicBezTo>
                      <a:pt x="1029" y="858"/>
                      <a:pt x="986" y="828"/>
                      <a:pt x="1013" y="821"/>
                    </a:cubicBezTo>
                    <a:cubicBezTo>
                      <a:pt x="1018" y="820"/>
                      <a:pt x="1025" y="820"/>
                      <a:pt x="1026" y="829"/>
                    </a:cubicBezTo>
                    <a:close/>
                    <a:moveTo>
                      <a:pt x="1013" y="855"/>
                    </a:moveTo>
                    <a:lnTo>
                      <a:pt x="1013" y="855"/>
                    </a:lnTo>
                    <a:cubicBezTo>
                      <a:pt x="1006" y="849"/>
                      <a:pt x="1002" y="840"/>
                      <a:pt x="993" y="835"/>
                    </a:cubicBezTo>
                    <a:cubicBezTo>
                      <a:pt x="998" y="843"/>
                      <a:pt x="1006" y="855"/>
                      <a:pt x="1013" y="855"/>
                    </a:cubicBezTo>
                    <a:close/>
                    <a:moveTo>
                      <a:pt x="990" y="848"/>
                    </a:moveTo>
                    <a:lnTo>
                      <a:pt x="990" y="848"/>
                    </a:lnTo>
                    <a:cubicBezTo>
                      <a:pt x="972" y="850"/>
                      <a:pt x="976" y="876"/>
                      <a:pt x="989" y="877"/>
                    </a:cubicBezTo>
                    <a:cubicBezTo>
                      <a:pt x="1006" y="879"/>
                      <a:pt x="1010" y="846"/>
                      <a:pt x="990" y="848"/>
                    </a:cubicBezTo>
                    <a:close/>
                    <a:moveTo>
                      <a:pt x="1000" y="867"/>
                    </a:moveTo>
                    <a:lnTo>
                      <a:pt x="1000" y="867"/>
                    </a:lnTo>
                    <a:cubicBezTo>
                      <a:pt x="997" y="871"/>
                      <a:pt x="986" y="873"/>
                      <a:pt x="982" y="868"/>
                    </a:cubicBezTo>
                    <a:cubicBezTo>
                      <a:pt x="973" y="850"/>
                      <a:pt x="1005" y="844"/>
                      <a:pt x="1000" y="867"/>
                    </a:cubicBezTo>
                    <a:close/>
                    <a:moveTo>
                      <a:pt x="986" y="888"/>
                    </a:moveTo>
                    <a:lnTo>
                      <a:pt x="986" y="888"/>
                    </a:lnTo>
                    <a:cubicBezTo>
                      <a:pt x="982" y="881"/>
                      <a:pt x="974" y="869"/>
                      <a:pt x="967" y="870"/>
                    </a:cubicBezTo>
                    <a:cubicBezTo>
                      <a:pt x="975" y="875"/>
                      <a:pt x="978" y="884"/>
                      <a:pt x="986" y="888"/>
                    </a:cubicBezTo>
                    <a:close/>
                    <a:moveTo>
                      <a:pt x="987" y="827"/>
                    </a:moveTo>
                    <a:lnTo>
                      <a:pt x="987" y="827"/>
                    </a:lnTo>
                    <a:cubicBezTo>
                      <a:pt x="987" y="823"/>
                      <a:pt x="982" y="816"/>
                      <a:pt x="979" y="819"/>
                    </a:cubicBezTo>
                    <a:cubicBezTo>
                      <a:pt x="983" y="821"/>
                      <a:pt x="984" y="825"/>
                      <a:pt x="987" y="827"/>
                    </a:cubicBezTo>
                    <a:close/>
                    <a:moveTo>
                      <a:pt x="963" y="818"/>
                    </a:moveTo>
                    <a:lnTo>
                      <a:pt x="963" y="818"/>
                    </a:lnTo>
                    <a:cubicBezTo>
                      <a:pt x="941" y="822"/>
                      <a:pt x="952" y="851"/>
                      <a:pt x="970" y="845"/>
                    </a:cubicBezTo>
                    <a:cubicBezTo>
                      <a:pt x="984" y="841"/>
                      <a:pt x="979" y="815"/>
                      <a:pt x="963" y="818"/>
                    </a:cubicBezTo>
                    <a:close/>
                    <a:moveTo>
                      <a:pt x="977" y="832"/>
                    </a:moveTo>
                    <a:lnTo>
                      <a:pt x="977" y="832"/>
                    </a:lnTo>
                    <a:cubicBezTo>
                      <a:pt x="974" y="847"/>
                      <a:pt x="955" y="844"/>
                      <a:pt x="954" y="832"/>
                    </a:cubicBezTo>
                    <a:cubicBezTo>
                      <a:pt x="953" y="818"/>
                      <a:pt x="974" y="817"/>
                      <a:pt x="977" y="832"/>
                    </a:cubicBezTo>
                    <a:close/>
                    <a:moveTo>
                      <a:pt x="941" y="835"/>
                    </a:moveTo>
                    <a:lnTo>
                      <a:pt x="941" y="835"/>
                    </a:lnTo>
                    <a:cubicBezTo>
                      <a:pt x="946" y="845"/>
                      <a:pt x="953" y="853"/>
                      <a:pt x="962" y="858"/>
                    </a:cubicBezTo>
                    <a:cubicBezTo>
                      <a:pt x="957" y="849"/>
                      <a:pt x="950" y="841"/>
                      <a:pt x="941" y="835"/>
                    </a:cubicBezTo>
                    <a:close/>
                    <a:moveTo>
                      <a:pt x="944" y="877"/>
                    </a:moveTo>
                    <a:lnTo>
                      <a:pt x="944" y="877"/>
                    </a:lnTo>
                    <a:cubicBezTo>
                      <a:pt x="949" y="873"/>
                      <a:pt x="952" y="867"/>
                      <a:pt x="954" y="861"/>
                    </a:cubicBezTo>
                    <a:cubicBezTo>
                      <a:pt x="939" y="828"/>
                      <a:pt x="901" y="878"/>
                      <a:pt x="944" y="877"/>
                    </a:cubicBezTo>
                    <a:close/>
                    <a:moveTo>
                      <a:pt x="950" y="867"/>
                    </a:moveTo>
                    <a:lnTo>
                      <a:pt x="950" y="867"/>
                    </a:lnTo>
                    <a:cubicBezTo>
                      <a:pt x="943" y="879"/>
                      <a:pt x="926" y="874"/>
                      <a:pt x="927" y="863"/>
                    </a:cubicBezTo>
                    <a:cubicBezTo>
                      <a:pt x="928" y="849"/>
                      <a:pt x="950" y="849"/>
                      <a:pt x="950" y="867"/>
                    </a:cubicBezTo>
                    <a:close/>
                    <a:moveTo>
                      <a:pt x="914" y="870"/>
                    </a:moveTo>
                    <a:lnTo>
                      <a:pt x="914" y="870"/>
                    </a:lnTo>
                    <a:cubicBezTo>
                      <a:pt x="918" y="877"/>
                      <a:pt x="926" y="890"/>
                      <a:pt x="934" y="888"/>
                    </a:cubicBezTo>
                    <a:cubicBezTo>
                      <a:pt x="927" y="883"/>
                      <a:pt x="923" y="873"/>
                      <a:pt x="914" y="870"/>
                    </a:cubicBezTo>
                    <a:close/>
                    <a:moveTo>
                      <a:pt x="936" y="827"/>
                    </a:moveTo>
                    <a:lnTo>
                      <a:pt x="936" y="827"/>
                    </a:lnTo>
                    <a:cubicBezTo>
                      <a:pt x="932" y="824"/>
                      <a:pt x="931" y="819"/>
                      <a:pt x="926" y="818"/>
                    </a:cubicBezTo>
                    <a:cubicBezTo>
                      <a:pt x="926" y="822"/>
                      <a:pt x="932" y="830"/>
                      <a:pt x="936" y="827"/>
                    </a:cubicBezTo>
                    <a:close/>
                    <a:moveTo>
                      <a:pt x="908" y="821"/>
                    </a:moveTo>
                    <a:lnTo>
                      <a:pt x="908" y="821"/>
                    </a:lnTo>
                    <a:cubicBezTo>
                      <a:pt x="892" y="826"/>
                      <a:pt x="897" y="850"/>
                      <a:pt x="913" y="850"/>
                    </a:cubicBezTo>
                    <a:cubicBezTo>
                      <a:pt x="930" y="849"/>
                      <a:pt x="932" y="814"/>
                      <a:pt x="908" y="821"/>
                    </a:cubicBezTo>
                    <a:close/>
                    <a:moveTo>
                      <a:pt x="916" y="845"/>
                    </a:moveTo>
                    <a:lnTo>
                      <a:pt x="916" y="845"/>
                    </a:lnTo>
                    <a:cubicBezTo>
                      <a:pt x="896" y="851"/>
                      <a:pt x="895" y="814"/>
                      <a:pt x="920" y="825"/>
                    </a:cubicBezTo>
                    <a:cubicBezTo>
                      <a:pt x="926" y="833"/>
                      <a:pt x="922" y="843"/>
                      <a:pt x="916" y="845"/>
                    </a:cubicBezTo>
                    <a:close/>
                    <a:moveTo>
                      <a:pt x="901" y="816"/>
                    </a:moveTo>
                    <a:lnTo>
                      <a:pt x="901" y="816"/>
                    </a:lnTo>
                    <a:cubicBezTo>
                      <a:pt x="894" y="817"/>
                      <a:pt x="892" y="821"/>
                      <a:pt x="891" y="828"/>
                    </a:cubicBezTo>
                    <a:cubicBezTo>
                      <a:pt x="897" y="827"/>
                      <a:pt x="898" y="821"/>
                      <a:pt x="901" y="816"/>
                    </a:cubicBezTo>
                    <a:close/>
                    <a:moveTo>
                      <a:pt x="1078" y="668"/>
                    </a:moveTo>
                    <a:lnTo>
                      <a:pt x="1078" y="668"/>
                    </a:lnTo>
                    <a:cubicBezTo>
                      <a:pt x="1078" y="666"/>
                      <a:pt x="1078" y="664"/>
                      <a:pt x="1077" y="664"/>
                    </a:cubicBezTo>
                    <a:cubicBezTo>
                      <a:pt x="1057" y="688"/>
                      <a:pt x="1036" y="711"/>
                      <a:pt x="1018" y="737"/>
                    </a:cubicBezTo>
                    <a:cubicBezTo>
                      <a:pt x="1040" y="717"/>
                      <a:pt x="1056" y="689"/>
                      <a:pt x="1078" y="668"/>
                    </a:cubicBezTo>
                    <a:close/>
                    <a:moveTo>
                      <a:pt x="1051" y="668"/>
                    </a:moveTo>
                    <a:lnTo>
                      <a:pt x="1051" y="668"/>
                    </a:lnTo>
                    <a:cubicBezTo>
                      <a:pt x="1053" y="672"/>
                      <a:pt x="1057" y="674"/>
                      <a:pt x="1061" y="677"/>
                    </a:cubicBezTo>
                    <a:cubicBezTo>
                      <a:pt x="1061" y="671"/>
                      <a:pt x="1053" y="662"/>
                      <a:pt x="1051" y="668"/>
                    </a:cubicBezTo>
                    <a:close/>
                    <a:moveTo>
                      <a:pt x="1052" y="672"/>
                    </a:moveTo>
                    <a:lnTo>
                      <a:pt x="1052" y="672"/>
                    </a:lnTo>
                    <a:cubicBezTo>
                      <a:pt x="1032" y="651"/>
                      <a:pt x="1013" y="690"/>
                      <a:pt x="1036" y="694"/>
                    </a:cubicBezTo>
                    <a:cubicBezTo>
                      <a:pt x="1048" y="696"/>
                      <a:pt x="1057" y="688"/>
                      <a:pt x="1052" y="672"/>
                    </a:cubicBezTo>
                    <a:close/>
                    <a:moveTo>
                      <a:pt x="1044" y="691"/>
                    </a:moveTo>
                    <a:lnTo>
                      <a:pt x="1044" y="691"/>
                    </a:lnTo>
                    <a:cubicBezTo>
                      <a:pt x="1033" y="694"/>
                      <a:pt x="1022" y="677"/>
                      <a:pt x="1035" y="671"/>
                    </a:cubicBezTo>
                    <a:cubicBezTo>
                      <a:pt x="1051" y="663"/>
                      <a:pt x="1055" y="688"/>
                      <a:pt x="1044" y="691"/>
                    </a:cubicBezTo>
                    <a:close/>
                    <a:moveTo>
                      <a:pt x="1018" y="684"/>
                    </a:moveTo>
                    <a:lnTo>
                      <a:pt x="1018" y="684"/>
                    </a:lnTo>
                    <a:cubicBezTo>
                      <a:pt x="1022" y="692"/>
                      <a:pt x="1030" y="704"/>
                      <a:pt x="1038" y="704"/>
                    </a:cubicBezTo>
                    <a:cubicBezTo>
                      <a:pt x="1029" y="700"/>
                      <a:pt x="1029" y="686"/>
                      <a:pt x="1018" y="684"/>
                    </a:cubicBezTo>
                    <a:close/>
                    <a:moveTo>
                      <a:pt x="1005" y="697"/>
                    </a:moveTo>
                    <a:lnTo>
                      <a:pt x="1005" y="697"/>
                    </a:lnTo>
                    <a:cubicBezTo>
                      <a:pt x="1010" y="686"/>
                      <a:pt x="1020" y="680"/>
                      <a:pt x="1025" y="668"/>
                    </a:cubicBezTo>
                    <a:cubicBezTo>
                      <a:pt x="1009" y="684"/>
                      <a:pt x="995" y="701"/>
                      <a:pt x="982" y="720"/>
                    </a:cubicBezTo>
                    <a:cubicBezTo>
                      <a:pt x="976" y="723"/>
                      <a:pt x="965" y="733"/>
                      <a:pt x="970" y="737"/>
                    </a:cubicBezTo>
                    <a:cubicBezTo>
                      <a:pt x="977" y="730"/>
                      <a:pt x="981" y="720"/>
                      <a:pt x="990" y="716"/>
                    </a:cubicBezTo>
                    <a:cubicBezTo>
                      <a:pt x="995" y="723"/>
                      <a:pt x="1001" y="731"/>
                      <a:pt x="1009" y="736"/>
                    </a:cubicBezTo>
                    <a:cubicBezTo>
                      <a:pt x="1005" y="726"/>
                      <a:pt x="996" y="721"/>
                      <a:pt x="990" y="713"/>
                    </a:cubicBezTo>
                    <a:cubicBezTo>
                      <a:pt x="994" y="711"/>
                      <a:pt x="997" y="701"/>
                      <a:pt x="1000" y="704"/>
                    </a:cubicBezTo>
                    <a:cubicBezTo>
                      <a:pt x="994" y="718"/>
                      <a:pt x="1006" y="728"/>
                      <a:pt x="1015" y="727"/>
                    </a:cubicBezTo>
                    <a:cubicBezTo>
                      <a:pt x="1039" y="726"/>
                      <a:pt x="1028" y="685"/>
                      <a:pt x="1005" y="697"/>
                    </a:cubicBezTo>
                    <a:close/>
                    <a:moveTo>
                      <a:pt x="1021" y="700"/>
                    </a:moveTo>
                    <a:lnTo>
                      <a:pt x="1021" y="700"/>
                    </a:lnTo>
                    <a:cubicBezTo>
                      <a:pt x="1032" y="709"/>
                      <a:pt x="1025" y="725"/>
                      <a:pt x="1013" y="724"/>
                    </a:cubicBezTo>
                    <a:cubicBezTo>
                      <a:pt x="998" y="724"/>
                      <a:pt x="996" y="695"/>
                      <a:pt x="1021" y="700"/>
                    </a:cubicBezTo>
                    <a:close/>
                    <a:moveTo>
                      <a:pt x="1013" y="675"/>
                    </a:moveTo>
                    <a:lnTo>
                      <a:pt x="1013" y="675"/>
                    </a:lnTo>
                    <a:cubicBezTo>
                      <a:pt x="1014" y="672"/>
                      <a:pt x="1010" y="667"/>
                      <a:pt x="1008" y="671"/>
                    </a:cubicBezTo>
                    <a:cubicBezTo>
                      <a:pt x="1010" y="671"/>
                      <a:pt x="1009" y="677"/>
                      <a:pt x="1013" y="675"/>
                    </a:cubicBezTo>
                    <a:close/>
                    <a:moveTo>
                      <a:pt x="993" y="671"/>
                    </a:moveTo>
                    <a:lnTo>
                      <a:pt x="993" y="671"/>
                    </a:lnTo>
                    <a:cubicBezTo>
                      <a:pt x="1017" y="684"/>
                      <a:pt x="980" y="707"/>
                      <a:pt x="977" y="684"/>
                    </a:cubicBezTo>
                    <a:cubicBezTo>
                      <a:pt x="976" y="674"/>
                      <a:pt x="987" y="673"/>
                      <a:pt x="983" y="668"/>
                    </a:cubicBezTo>
                    <a:cubicBezTo>
                      <a:pt x="978" y="673"/>
                      <a:pt x="972" y="677"/>
                      <a:pt x="975" y="687"/>
                    </a:cubicBezTo>
                    <a:cubicBezTo>
                      <a:pt x="982" y="715"/>
                      <a:pt x="1025" y="676"/>
                      <a:pt x="993" y="671"/>
                    </a:cubicBezTo>
                    <a:close/>
                    <a:moveTo>
                      <a:pt x="973" y="671"/>
                    </a:moveTo>
                    <a:lnTo>
                      <a:pt x="973" y="671"/>
                    </a:lnTo>
                    <a:cubicBezTo>
                      <a:pt x="953" y="685"/>
                      <a:pt x="934" y="713"/>
                      <a:pt x="917" y="734"/>
                    </a:cubicBezTo>
                    <a:cubicBezTo>
                      <a:pt x="938" y="716"/>
                      <a:pt x="955" y="692"/>
                      <a:pt x="973" y="671"/>
                    </a:cubicBezTo>
                    <a:close/>
                    <a:moveTo>
                      <a:pt x="962" y="675"/>
                    </a:moveTo>
                    <a:lnTo>
                      <a:pt x="962" y="675"/>
                    </a:lnTo>
                    <a:cubicBezTo>
                      <a:pt x="959" y="674"/>
                      <a:pt x="957" y="664"/>
                      <a:pt x="953" y="669"/>
                    </a:cubicBezTo>
                    <a:cubicBezTo>
                      <a:pt x="955" y="671"/>
                      <a:pt x="958" y="679"/>
                      <a:pt x="962" y="675"/>
                    </a:cubicBezTo>
                    <a:close/>
                    <a:moveTo>
                      <a:pt x="952" y="674"/>
                    </a:moveTo>
                    <a:lnTo>
                      <a:pt x="952" y="674"/>
                    </a:lnTo>
                    <a:cubicBezTo>
                      <a:pt x="949" y="667"/>
                      <a:pt x="940" y="665"/>
                      <a:pt x="933" y="668"/>
                    </a:cubicBezTo>
                    <a:cubicBezTo>
                      <a:pt x="912" y="676"/>
                      <a:pt x="928" y="700"/>
                      <a:pt x="943" y="695"/>
                    </a:cubicBezTo>
                    <a:cubicBezTo>
                      <a:pt x="948" y="694"/>
                      <a:pt x="955" y="683"/>
                      <a:pt x="952" y="674"/>
                    </a:cubicBezTo>
                    <a:close/>
                    <a:moveTo>
                      <a:pt x="934" y="694"/>
                    </a:moveTo>
                    <a:lnTo>
                      <a:pt x="934" y="694"/>
                    </a:lnTo>
                    <a:cubicBezTo>
                      <a:pt x="930" y="689"/>
                      <a:pt x="924" y="687"/>
                      <a:pt x="926" y="677"/>
                    </a:cubicBezTo>
                    <a:cubicBezTo>
                      <a:pt x="930" y="671"/>
                      <a:pt x="940" y="667"/>
                      <a:pt x="947" y="672"/>
                    </a:cubicBezTo>
                    <a:cubicBezTo>
                      <a:pt x="951" y="684"/>
                      <a:pt x="945" y="693"/>
                      <a:pt x="934" y="694"/>
                    </a:cubicBezTo>
                    <a:close/>
                    <a:moveTo>
                      <a:pt x="934" y="707"/>
                    </a:moveTo>
                    <a:lnTo>
                      <a:pt x="934" y="707"/>
                    </a:lnTo>
                    <a:cubicBezTo>
                      <a:pt x="928" y="698"/>
                      <a:pt x="922" y="689"/>
                      <a:pt x="914" y="682"/>
                    </a:cubicBezTo>
                    <a:cubicBezTo>
                      <a:pt x="915" y="691"/>
                      <a:pt x="927" y="700"/>
                      <a:pt x="934" y="707"/>
                    </a:cubicBezTo>
                    <a:close/>
                    <a:moveTo>
                      <a:pt x="921" y="698"/>
                    </a:moveTo>
                    <a:lnTo>
                      <a:pt x="921" y="698"/>
                    </a:lnTo>
                    <a:cubicBezTo>
                      <a:pt x="906" y="691"/>
                      <a:pt x="894" y="705"/>
                      <a:pt x="901" y="720"/>
                    </a:cubicBezTo>
                    <a:cubicBezTo>
                      <a:pt x="905" y="723"/>
                      <a:pt x="911" y="725"/>
                      <a:pt x="920" y="724"/>
                    </a:cubicBezTo>
                    <a:cubicBezTo>
                      <a:pt x="926" y="720"/>
                      <a:pt x="928" y="704"/>
                      <a:pt x="921" y="698"/>
                    </a:cubicBezTo>
                    <a:close/>
                    <a:moveTo>
                      <a:pt x="914" y="721"/>
                    </a:moveTo>
                    <a:lnTo>
                      <a:pt x="914" y="721"/>
                    </a:lnTo>
                    <a:cubicBezTo>
                      <a:pt x="905" y="723"/>
                      <a:pt x="894" y="707"/>
                      <a:pt x="908" y="701"/>
                    </a:cubicBezTo>
                    <a:cubicBezTo>
                      <a:pt x="927" y="694"/>
                      <a:pt x="926" y="719"/>
                      <a:pt x="914" y="721"/>
                    </a:cubicBezTo>
                    <a:close/>
                    <a:moveTo>
                      <a:pt x="910" y="733"/>
                    </a:moveTo>
                    <a:lnTo>
                      <a:pt x="910" y="733"/>
                    </a:lnTo>
                    <a:cubicBezTo>
                      <a:pt x="903" y="727"/>
                      <a:pt x="899" y="719"/>
                      <a:pt x="891" y="714"/>
                    </a:cubicBezTo>
                    <a:cubicBezTo>
                      <a:pt x="894" y="722"/>
                      <a:pt x="902" y="734"/>
                      <a:pt x="910" y="733"/>
                    </a:cubicBezTo>
                    <a:close/>
                    <a:moveTo>
                      <a:pt x="880" y="729"/>
                    </a:moveTo>
                    <a:lnTo>
                      <a:pt x="880" y="729"/>
                    </a:lnTo>
                    <a:cubicBezTo>
                      <a:pt x="889" y="727"/>
                      <a:pt x="891" y="732"/>
                      <a:pt x="897" y="734"/>
                    </a:cubicBezTo>
                    <a:cubicBezTo>
                      <a:pt x="898" y="726"/>
                      <a:pt x="883" y="722"/>
                      <a:pt x="880" y="729"/>
                    </a:cubicBezTo>
                    <a:close/>
                    <a:moveTo>
                      <a:pt x="926" y="736"/>
                    </a:moveTo>
                    <a:lnTo>
                      <a:pt x="926" y="736"/>
                    </a:lnTo>
                    <a:cubicBezTo>
                      <a:pt x="933" y="727"/>
                      <a:pt x="946" y="737"/>
                      <a:pt x="949" y="734"/>
                    </a:cubicBezTo>
                    <a:cubicBezTo>
                      <a:pt x="944" y="728"/>
                      <a:pt x="929" y="726"/>
                      <a:pt x="926" y="736"/>
                    </a:cubicBezTo>
                    <a:close/>
                    <a:moveTo>
                      <a:pt x="959" y="734"/>
                    </a:moveTo>
                    <a:lnTo>
                      <a:pt x="959" y="734"/>
                    </a:lnTo>
                    <a:cubicBezTo>
                      <a:pt x="953" y="729"/>
                      <a:pt x="947" y="716"/>
                      <a:pt x="940" y="717"/>
                    </a:cubicBezTo>
                    <a:cubicBezTo>
                      <a:pt x="946" y="722"/>
                      <a:pt x="951" y="736"/>
                      <a:pt x="959" y="734"/>
                    </a:cubicBezTo>
                    <a:close/>
                    <a:moveTo>
                      <a:pt x="966" y="684"/>
                    </a:moveTo>
                    <a:lnTo>
                      <a:pt x="966" y="684"/>
                    </a:lnTo>
                    <a:cubicBezTo>
                      <a:pt x="971" y="692"/>
                      <a:pt x="978" y="707"/>
                      <a:pt x="987" y="707"/>
                    </a:cubicBezTo>
                    <a:cubicBezTo>
                      <a:pt x="980" y="700"/>
                      <a:pt x="975" y="690"/>
                      <a:pt x="966" y="684"/>
                    </a:cubicBezTo>
                    <a:close/>
                    <a:moveTo>
                      <a:pt x="977" y="707"/>
                    </a:moveTo>
                    <a:lnTo>
                      <a:pt x="977" y="707"/>
                    </a:lnTo>
                    <a:cubicBezTo>
                      <a:pt x="975" y="699"/>
                      <a:pt x="959" y="694"/>
                      <a:pt x="950" y="703"/>
                    </a:cubicBezTo>
                    <a:cubicBezTo>
                      <a:pt x="938" y="734"/>
                      <a:pt x="986" y="735"/>
                      <a:pt x="977" y="707"/>
                    </a:cubicBezTo>
                    <a:close/>
                    <a:moveTo>
                      <a:pt x="964" y="726"/>
                    </a:moveTo>
                    <a:lnTo>
                      <a:pt x="964" y="726"/>
                    </a:lnTo>
                    <a:cubicBezTo>
                      <a:pt x="953" y="727"/>
                      <a:pt x="944" y="706"/>
                      <a:pt x="960" y="701"/>
                    </a:cubicBezTo>
                    <a:cubicBezTo>
                      <a:pt x="978" y="696"/>
                      <a:pt x="977" y="725"/>
                      <a:pt x="964" y="726"/>
                    </a:cubicBezTo>
                    <a:close/>
                    <a:moveTo>
                      <a:pt x="980" y="737"/>
                    </a:moveTo>
                    <a:lnTo>
                      <a:pt x="980" y="737"/>
                    </a:lnTo>
                    <a:cubicBezTo>
                      <a:pt x="984" y="727"/>
                      <a:pt x="995" y="733"/>
                      <a:pt x="1000" y="737"/>
                    </a:cubicBezTo>
                    <a:cubicBezTo>
                      <a:pt x="1000" y="725"/>
                      <a:pt x="972" y="729"/>
                      <a:pt x="980" y="737"/>
                    </a:cubicBezTo>
                    <a:close/>
                    <a:moveTo>
                      <a:pt x="1026" y="737"/>
                    </a:moveTo>
                    <a:lnTo>
                      <a:pt x="1026" y="737"/>
                    </a:lnTo>
                    <a:cubicBezTo>
                      <a:pt x="1035" y="731"/>
                      <a:pt x="1046" y="733"/>
                      <a:pt x="1054" y="734"/>
                    </a:cubicBezTo>
                    <a:cubicBezTo>
                      <a:pt x="1047" y="726"/>
                      <a:pt x="1029" y="725"/>
                      <a:pt x="1026" y="737"/>
                    </a:cubicBezTo>
                    <a:close/>
                    <a:moveTo>
                      <a:pt x="908" y="674"/>
                    </a:moveTo>
                    <a:lnTo>
                      <a:pt x="908" y="674"/>
                    </a:lnTo>
                    <a:cubicBezTo>
                      <a:pt x="908" y="669"/>
                      <a:pt x="903" y="663"/>
                      <a:pt x="900" y="667"/>
                    </a:cubicBezTo>
                    <a:cubicBezTo>
                      <a:pt x="904" y="667"/>
                      <a:pt x="903" y="674"/>
                      <a:pt x="908" y="674"/>
                    </a:cubicBezTo>
                    <a:close/>
                    <a:moveTo>
                      <a:pt x="892" y="665"/>
                    </a:moveTo>
                    <a:lnTo>
                      <a:pt x="892" y="665"/>
                    </a:lnTo>
                    <a:lnTo>
                      <a:pt x="884" y="665"/>
                    </a:lnTo>
                    <a:cubicBezTo>
                      <a:pt x="897" y="669"/>
                      <a:pt x="901" y="692"/>
                      <a:pt x="880" y="690"/>
                    </a:cubicBezTo>
                    <a:cubicBezTo>
                      <a:pt x="894" y="706"/>
                      <a:pt x="908" y="673"/>
                      <a:pt x="892" y="665"/>
                    </a:cubicBezTo>
                    <a:close/>
                    <a:moveTo>
                      <a:pt x="880" y="700"/>
                    </a:moveTo>
                    <a:lnTo>
                      <a:pt x="880" y="700"/>
                    </a:lnTo>
                    <a:lnTo>
                      <a:pt x="880" y="706"/>
                    </a:lnTo>
                    <a:lnTo>
                      <a:pt x="884" y="706"/>
                    </a:lnTo>
                    <a:cubicBezTo>
                      <a:pt x="884" y="702"/>
                      <a:pt x="883" y="699"/>
                      <a:pt x="880" y="700"/>
                    </a:cubicBezTo>
                    <a:close/>
                    <a:moveTo>
                      <a:pt x="904" y="1154"/>
                    </a:moveTo>
                    <a:lnTo>
                      <a:pt x="904" y="1154"/>
                    </a:lnTo>
                    <a:cubicBezTo>
                      <a:pt x="906" y="1165"/>
                      <a:pt x="900" y="1181"/>
                      <a:pt x="905" y="1187"/>
                    </a:cubicBezTo>
                    <a:cubicBezTo>
                      <a:pt x="909" y="1176"/>
                      <a:pt x="924" y="1176"/>
                      <a:pt x="937" y="1174"/>
                    </a:cubicBezTo>
                    <a:cubicBezTo>
                      <a:pt x="940" y="1149"/>
                      <a:pt x="942" y="1134"/>
                      <a:pt x="927" y="1120"/>
                    </a:cubicBezTo>
                    <a:cubicBezTo>
                      <a:pt x="921" y="1119"/>
                      <a:pt x="918" y="1122"/>
                      <a:pt x="913" y="1122"/>
                    </a:cubicBezTo>
                    <a:cubicBezTo>
                      <a:pt x="906" y="1111"/>
                      <a:pt x="915" y="1093"/>
                      <a:pt x="907" y="1082"/>
                    </a:cubicBezTo>
                    <a:cubicBezTo>
                      <a:pt x="900" y="1090"/>
                      <a:pt x="894" y="1097"/>
                      <a:pt x="878" y="1096"/>
                    </a:cubicBezTo>
                    <a:cubicBezTo>
                      <a:pt x="875" y="1121"/>
                      <a:pt x="879" y="1129"/>
                      <a:pt x="884" y="1149"/>
                    </a:cubicBezTo>
                    <a:cubicBezTo>
                      <a:pt x="893" y="1149"/>
                      <a:pt x="899" y="1150"/>
                      <a:pt x="904" y="1154"/>
                    </a:cubicBezTo>
                    <a:close/>
                    <a:moveTo>
                      <a:pt x="908" y="1136"/>
                    </a:moveTo>
                    <a:lnTo>
                      <a:pt x="908" y="1136"/>
                    </a:lnTo>
                    <a:lnTo>
                      <a:pt x="924" y="1136"/>
                    </a:lnTo>
                    <a:cubicBezTo>
                      <a:pt x="928" y="1143"/>
                      <a:pt x="935" y="1155"/>
                      <a:pt x="933" y="1164"/>
                    </a:cubicBezTo>
                    <a:cubicBezTo>
                      <a:pt x="920" y="1161"/>
                      <a:pt x="913" y="1170"/>
                      <a:pt x="907" y="1169"/>
                    </a:cubicBezTo>
                    <a:cubicBezTo>
                      <a:pt x="906" y="1157"/>
                      <a:pt x="909" y="1149"/>
                      <a:pt x="908" y="1136"/>
                    </a:cubicBezTo>
                    <a:close/>
                    <a:moveTo>
                      <a:pt x="904" y="1136"/>
                    </a:moveTo>
                    <a:lnTo>
                      <a:pt x="904" y="1136"/>
                    </a:lnTo>
                    <a:cubicBezTo>
                      <a:pt x="890" y="1135"/>
                      <a:pt x="889" y="1122"/>
                      <a:pt x="885" y="1110"/>
                    </a:cubicBezTo>
                    <a:cubicBezTo>
                      <a:pt x="892" y="1105"/>
                      <a:pt x="903" y="1103"/>
                      <a:pt x="904" y="1092"/>
                    </a:cubicBezTo>
                    <a:cubicBezTo>
                      <a:pt x="913" y="1101"/>
                      <a:pt x="907" y="1126"/>
                      <a:pt x="904" y="1136"/>
                    </a:cubicBezTo>
                    <a:close/>
                    <a:moveTo>
                      <a:pt x="806" y="1226"/>
                    </a:moveTo>
                    <a:lnTo>
                      <a:pt x="806" y="1226"/>
                    </a:lnTo>
                    <a:cubicBezTo>
                      <a:pt x="805" y="1216"/>
                      <a:pt x="811" y="1214"/>
                      <a:pt x="812" y="1206"/>
                    </a:cubicBezTo>
                    <a:cubicBezTo>
                      <a:pt x="797" y="1198"/>
                      <a:pt x="788" y="1152"/>
                      <a:pt x="806" y="1142"/>
                    </a:cubicBezTo>
                    <a:cubicBezTo>
                      <a:pt x="819" y="1152"/>
                      <a:pt x="822" y="1171"/>
                      <a:pt x="822" y="1194"/>
                    </a:cubicBezTo>
                    <a:cubicBezTo>
                      <a:pt x="828" y="1202"/>
                      <a:pt x="837" y="1206"/>
                      <a:pt x="844" y="1213"/>
                    </a:cubicBezTo>
                    <a:cubicBezTo>
                      <a:pt x="847" y="1208"/>
                      <a:pt x="848" y="1200"/>
                      <a:pt x="849" y="1193"/>
                    </a:cubicBezTo>
                    <a:cubicBezTo>
                      <a:pt x="831" y="1187"/>
                      <a:pt x="833" y="1159"/>
                      <a:pt x="831" y="1138"/>
                    </a:cubicBezTo>
                    <a:cubicBezTo>
                      <a:pt x="822" y="1134"/>
                      <a:pt x="818" y="1125"/>
                      <a:pt x="806" y="1123"/>
                    </a:cubicBezTo>
                    <a:cubicBezTo>
                      <a:pt x="804" y="1133"/>
                      <a:pt x="800" y="1139"/>
                      <a:pt x="795" y="1145"/>
                    </a:cubicBezTo>
                    <a:cubicBezTo>
                      <a:pt x="787" y="1142"/>
                      <a:pt x="785" y="1134"/>
                      <a:pt x="776" y="1132"/>
                    </a:cubicBezTo>
                    <a:cubicBezTo>
                      <a:pt x="775" y="1143"/>
                      <a:pt x="768" y="1148"/>
                      <a:pt x="766" y="1156"/>
                    </a:cubicBezTo>
                    <a:cubicBezTo>
                      <a:pt x="770" y="1157"/>
                      <a:pt x="771" y="1154"/>
                      <a:pt x="776" y="1155"/>
                    </a:cubicBezTo>
                    <a:cubicBezTo>
                      <a:pt x="784" y="1171"/>
                      <a:pt x="787" y="1191"/>
                      <a:pt x="787" y="1214"/>
                    </a:cubicBezTo>
                    <a:cubicBezTo>
                      <a:pt x="795" y="1217"/>
                      <a:pt x="799" y="1223"/>
                      <a:pt x="806" y="1226"/>
                    </a:cubicBezTo>
                    <a:close/>
                    <a:moveTo>
                      <a:pt x="587" y="1244"/>
                    </a:moveTo>
                    <a:lnTo>
                      <a:pt x="587" y="1244"/>
                    </a:lnTo>
                    <a:cubicBezTo>
                      <a:pt x="597" y="1274"/>
                      <a:pt x="650" y="1284"/>
                      <a:pt x="688" y="1278"/>
                    </a:cubicBezTo>
                    <a:cubicBezTo>
                      <a:pt x="731" y="1270"/>
                      <a:pt x="750" y="1240"/>
                      <a:pt x="757" y="1200"/>
                    </a:cubicBezTo>
                    <a:cubicBezTo>
                      <a:pt x="766" y="1150"/>
                      <a:pt x="763" y="1091"/>
                      <a:pt x="783" y="1048"/>
                    </a:cubicBezTo>
                    <a:cubicBezTo>
                      <a:pt x="696" y="1043"/>
                      <a:pt x="629" y="1044"/>
                      <a:pt x="540" y="1046"/>
                    </a:cubicBezTo>
                    <a:cubicBezTo>
                      <a:pt x="570" y="1096"/>
                      <a:pt x="554" y="1192"/>
                      <a:pt x="585" y="1242"/>
                    </a:cubicBezTo>
                    <a:cubicBezTo>
                      <a:pt x="590" y="1239"/>
                      <a:pt x="588" y="1229"/>
                      <a:pt x="598" y="1230"/>
                    </a:cubicBezTo>
                    <a:cubicBezTo>
                      <a:pt x="602" y="1231"/>
                      <a:pt x="602" y="1236"/>
                      <a:pt x="602" y="1242"/>
                    </a:cubicBezTo>
                    <a:cubicBezTo>
                      <a:pt x="608" y="1243"/>
                      <a:pt x="616" y="1243"/>
                      <a:pt x="616" y="1250"/>
                    </a:cubicBezTo>
                    <a:cubicBezTo>
                      <a:pt x="614" y="1254"/>
                      <a:pt x="608" y="1255"/>
                      <a:pt x="606" y="1259"/>
                    </a:cubicBezTo>
                    <a:cubicBezTo>
                      <a:pt x="599" y="1256"/>
                      <a:pt x="592" y="1240"/>
                      <a:pt x="587" y="1244"/>
                    </a:cubicBezTo>
                    <a:close/>
                    <a:moveTo>
                      <a:pt x="579" y="1217"/>
                    </a:moveTo>
                    <a:lnTo>
                      <a:pt x="579" y="1217"/>
                    </a:lnTo>
                    <a:cubicBezTo>
                      <a:pt x="586" y="1221"/>
                      <a:pt x="594" y="1226"/>
                      <a:pt x="586" y="1234"/>
                    </a:cubicBezTo>
                    <a:cubicBezTo>
                      <a:pt x="582" y="1230"/>
                      <a:pt x="577" y="1222"/>
                      <a:pt x="579" y="1217"/>
                    </a:cubicBezTo>
                    <a:close/>
                    <a:moveTo>
                      <a:pt x="644" y="1132"/>
                    </a:moveTo>
                    <a:lnTo>
                      <a:pt x="644" y="1132"/>
                    </a:lnTo>
                    <a:cubicBezTo>
                      <a:pt x="634" y="1132"/>
                      <a:pt x="625" y="1132"/>
                      <a:pt x="615" y="1132"/>
                    </a:cubicBezTo>
                    <a:cubicBezTo>
                      <a:pt x="600" y="1133"/>
                      <a:pt x="585" y="1133"/>
                      <a:pt x="567" y="1132"/>
                    </a:cubicBezTo>
                    <a:cubicBezTo>
                      <a:pt x="566" y="1101"/>
                      <a:pt x="556" y="1079"/>
                      <a:pt x="550" y="1053"/>
                    </a:cubicBezTo>
                    <a:cubicBezTo>
                      <a:pt x="581" y="1050"/>
                      <a:pt x="618" y="1052"/>
                      <a:pt x="642" y="1053"/>
                    </a:cubicBezTo>
                    <a:cubicBezTo>
                      <a:pt x="641" y="1084"/>
                      <a:pt x="644" y="1102"/>
                      <a:pt x="644" y="1132"/>
                    </a:cubicBezTo>
                    <a:close/>
                    <a:moveTo>
                      <a:pt x="721" y="1132"/>
                    </a:moveTo>
                    <a:lnTo>
                      <a:pt x="721" y="1132"/>
                    </a:lnTo>
                    <a:cubicBezTo>
                      <a:pt x="710" y="1132"/>
                      <a:pt x="699" y="1132"/>
                      <a:pt x="688" y="1133"/>
                    </a:cubicBezTo>
                    <a:cubicBezTo>
                      <a:pt x="682" y="1112"/>
                      <a:pt x="687" y="1079"/>
                      <a:pt x="685" y="1053"/>
                    </a:cubicBezTo>
                    <a:cubicBezTo>
                      <a:pt x="696" y="1051"/>
                      <a:pt x="700" y="1055"/>
                      <a:pt x="705" y="1059"/>
                    </a:cubicBezTo>
                    <a:cubicBezTo>
                      <a:pt x="701" y="1067"/>
                      <a:pt x="693" y="1073"/>
                      <a:pt x="690" y="1083"/>
                    </a:cubicBezTo>
                    <a:cubicBezTo>
                      <a:pt x="695" y="1083"/>
                      <a:pt x="695" y="1077"/>
                      <a:pt x="703" y="1079"/>
                    </a:cubicBezTo>
                    <a:cubicBezTo>
                      <a:pt x="702" y="1071"/>
                      <a:pt x="703" y="1065"/>
                      <a:pt x="710" y="1064"/>
                    </a:cubicBezTo>
                    <a:cubicBezTo>
                      <a:pt x="713" y="1068"/>
                      <a:pt x="717" y="1071"/>
                      <a:pt x="715" y="1079"/>
                    </a:cubicBezTo>
                    <a:cubicBezTo>
                      <a:pt x="717" y="1080"/>
                      <a:pt x="719" y="1080"/>
                      <a:pt x="722" y="1080"/>
                    </a:cubicBezTo>
                    <a:cubicBezTo>
                      <a:pt x="725" y="1080"/>
                      <a:pt x="728" y="1080"/>
                      <a:pt x="728" y="1083"/>
                    </a:cubicBezTo>
                    <a:cubicBezTo>
                      <a:pt x="724" y="1093"/>
                      <a:pt x="714" y="1096"/>
                      <a:pt x="710" y="1106"/>
                    </a:cubicBezTo>
                    <a:cubicBezTo>
                      <a:pt x="700" y="1103"/>
                      <a:pt x="702" y="1088"/>
                      <a:pt x="690" y="1087"/>
                    </a:cubicBezTo>
                    <a:cubicBezTo>
                      <a:pt x="692" y="1098"/>
                      <a:pt x="701" y="1102"/>
                      <a:pt x="705" y="1110"/>
                    </a:cubicBezTo>
                    <a:cubicBezTo>
                      <a:pt x="698" y="1113"/>
                      <a:pt x="693" y="1118"/>
                      <a:pt x="691" y="1126"/>
                    </a:cubicBezTo>
                    <a:cubicBezTo>
                      <a:pt x="700" y="1130"/>
                      <a:pt x="702" y="1116"/>
                      <a:pt x="708" y="1112"/>
                    </a:cubicBezTo>
                    <a:cubicBezTo>
                      <a:pt x="716" y="1116"/>
                      <a:pt x="718" y="1126"/>
                      <a:pt x="728" y="1128"/>
                    </a:cubicBezTo>
                    <a:cubicBezTo>
                      <a:pt x="731" y="1126"/>
                      <a:pt x="725" y="1119"/>
                      <a:pt x="724" y="1115"/>
                    </a:cubicBezTo>
                    <a:cubicBezTo>
                      <a:pt x="719" y="1115"/>
                      <a:pt x="716" y="1113"/>
                      <a:pt x="713" y="1112"/>
                    </a:cubicBezTo>
                    <a:cubicBezTo>
                      <a:pt x="712" y="1104"/>
                      <a:pt x="718" y="1102"/>
                      <a:pt x="724" y="1102"/>
                    </a:cubicBezTo>
                    <a:cubicBezTo>
                      <a:pt x="728" y="1098"/>
                      <a:pt x="726" y="1088"/>
                      <a:pt x="734" y="1089"/>
                    </a:cubicBezTo>
                    <a:cubicBezTo>
                      <a:pt x="738" y="1090"/>
                      <a:pt x="740" y="1093"/>
                      <a:pt x="740" y="1099"/>
                    </a:cubicBezTo>
                    <a:cubicBezTo>
                      <a:pt x="744" y="1102"/>
                      <a:pt x="754" y="1100"/>
                      <a:pt x="754" y="1106"/>
                    </a:cubicBezTo>
                    <a:cubicBezTo>
                      <a:pt x="747" y="1112"/>
                      <a:pt x="739" y="1117"/>
                      <a:pt x="737" y="1128"/>
                    </a:cubicBezTo>
                    <a:cubicBezTo>
                      <a:pt x="748" y="1124"/>
                      <a:pt x="751" y="1112"/>
                      <a:pt x="759" y="1106"/>
                    </a:cubicBezTo>
                    <a:cubicBezTo>
                      <a:pt x="752" y="1094"/>
                      <a:pt x="742" y="1087"/>
                      <a:pt x="728" y="1082"/>
                    </a:cubicBezTo>
                    <a:cubicBezTo>
                      <a:pt x="728" y="1071"/>
                      <a:pt x="719" y="1068"/>
                      <a:pt x="713" y="1063"/>
                    </a:cubicBezTo>
                    <a:cubicBezTo>
                      <a:pt x="712" y="1058"/>
                      <a:pt x="715" y="1058"/>
                      <a:pt x="718" y="1057"/>
                    </a:cubicBezTo>
                    <a:cubicBezTo>
                      <a:pt x="717" y="1053"/>
                      <a:pt x="714" y="1054"/>
                      <a:pt x="711" y="1055"/>
                    </a:cubicBezTo>
                    <a:cubicBezTo>
                      <a:pt x="708" y="1057"/>
                      <a:pt x="706" y="1058"/>
                      <a:pt x="704" y="1054"/>
                    </a:cubicBezTo>
                    <a:cubicBezTo>
                      <a:pt x="724" y="1052"/>
                      <a:pt x="754" y="1052"/>
                      <a:pt x="774" y="1054"/>
                    </a:cubicBezTo>
                    <a:cubicBezTo>
                      <a:pt x="773" y="1060"/>
                      <a:pt x="769" y="1064"/>
                      <a:pt x="767" y="1070"/>
                    </a:cubicBezTo>
                    <a:cubicBezTo>
                      <a:pt x="766" y="1067"/>
                      <a:pt x="767" y="1064"/>
                      <a:pt x="762" y="1063"/>
                    </a:cubicBezTo>
                    <a:cubicBezTo>
                      <a:pt x="766" y="1080"/>
                      <a:pt x="762" y="1104"/>
                      <a:pt x="759" y="1131"/>
                    </a:cubicBezTo>
                    <a:cubicBezTo>
                      <a:pt x="746" y="1132"/>
                      <a:pt x="733" y="1132"/>
                      <a:pt x="721" y="1132"/>
                    </a:cubicBezTo>
                    <a:close/>
                    <a:moveTo>
                      <a:pt x="741" y="1216"/>
                    </a:moveTo>
                    <a:lnTo>
                      <a:pt x="741" y="1216"/>
                    </a:lnTo>
                    <a:lnTo>
                      <a:pt x="746" y="1216"/>
                    </a:lnTo>
                    <a:cubicBezTo>
                      <a:pt x="749" y="1218"/>
                      <a:pt x="746" y="1222"/>
                      <a:pt x="746" y="1226"/>
                    </a:cubicBezTo>
                    <a:cubicBezTo>
                      <a:pt x="742" y="1224"/>
                      <a:pt x="738" y="1220"/>
                      <a:pt x="741" y="1216"/>
                    </a:cubicBezTo>
                    <a:close/>
                    <a:moveTo>
                      <a:pt x="685" y="1175"/>
                    </a:moveTo>
                    <a:lnTo>
                      <a:pt x="685" y="1175"/>
                    </a:lnTo>
                    <a:cubicBezTo>
                      <a:pt x="697" y="1173"/>
                      <a:pt x="708" y="1173"/>
                      <a:pt x="719" y="1173"/>
                    </a:cubicBezTo>
                    <a:cubicBezTo>
                      <a:pt x="730" y="1174"/>
                      <a:pt x="740" y="1174"/>
                      <a:pt x="751" y="1172"/>
                    </a:cubicBezTo>
                    <a:cubicBezTo>
                      <a:pt x="756" y="1181"/>
                      <a:pt x="752" y="1197"/>
                      <a:pt x="750" y="1208"/>
                    </a:cubicBezTo>
                    <a:cubicBezTo>
                      <a:pt x="746" y="1209"/>
                      <a:pt x="747" y="1206"/>
                      <a:pt x="744" y="1206"/>
                    </a:cubicBezTo>
                    <a:cubicBezTo>
                      <a:pt x="740" y="1207"/>
                      <a:pt x="743" y="1215"/>
                      <a:pt x="737" y="1216"/>
                    </a:cubicBezTo>
                    <a:cubicBezTo>
                      <a:pt x="731" y="1215"/>
                      <a:pt x="727" y="1213"/>
                      <a:pt x="728" y="1206"/>
                    </a:cubicBezTo>
                    <a:cubicBezTo>
                      <a:pt x="722" y="1205"/>
                      <a:pt x="716" y="1204"/>
                      <a:pt x="715" y="1198"/>
                    </a:cubicBezTo>
                    <a:cubicBezTo>
                      <a:pt x="722" y="1193"/>
                      <a:pt x="730" y="1187"/>
                      <a:pt x="734" y="1180"/>
                    </a:cubicBezTo>
                    <a:cubicBezTo>
                      <a:pt x="743" y="1179"/>
                      <a:pt x="739" y="1191"/>
                      <a:pt x="744" y="1194"/>
                    </a:cubicBezTo>
                    <a:cubicBezTo>
                      <a:pt x="750" y="1195"/>
                      <a:pt x="750" y="1191"/>
                      <a:pt x="750" y="1185"/>
                    </a:cubicBezTo>
                    <a:cubicBezTo>
                      <a:pt x="744" y="1183"/>
                      <a:pt x="740" y="1179"/>
                      <a:pt x="736" y="1175"/>
                    </a:cubicBezTo>
                    <a:cubicBezTo>
                      <a:pt x="726" y="1179"/>
                      <a:pt x="720" y="1186"/>
                      <a:pt x="714" y="1194"/>
                    </a:cubicBezTo>
                    <a:cubicBezTo>
                      <a:pt x="704" y="1192"/>
                      <a:pt x="703" y="1181"/>
                      <a:pt x="692" y="1180"/>
                    </a:cubicBezTo>
                    <a:cubicBezTo>
                      <a:pt x="693" y="1191"/>
                      <a:pt x="707" y="1190"/>
                      <a:pt x="710" y="1200"/>
                    </a:cubicBezTo>
                    <a:cubicBezTo>
                      <a:pt x="702" y="1204"/>
                      <a:pt x="691" y="1206"/>
                      <a:pt x="690" y="1217"/>
                    </a:cubicBezTo>
                    <a:cubicBezTo>
                      <a:pt x="696" y="1216"/>
                      <a:pt x="707" y="1209"/>
                      <a:pt x="711" y="1201"/>
                    </a:cubicBezTo>
                    <a:cubicBezTo>
                      <a:pt x="718" y="1207"/>
                      <a:pt x="723" y="1214"/>
                      <a:pt x="731" y="1218"/>
                    </a:cubicBezTo>
                    <a:cubicBezTo>
                      <a:pt x="726" y="1226"/>
                      <a:pt x="714" y="1228"/>
                      <a:pt x="711" y="1239"/>
                    </a:cubicBezTo>
                    <a:cubicBezTo>
                      <a:pt x="702" y="1235"/>
                      <a:pt x="699" y="1224"/>
                      <a:pt x="690" y="1220"/>
                    </a:cubicBezTo>
                    <a:cubicBezTo>
                      <a:pt x="691" y="1231"/>
                      <a:pt x="698" y="1236"/>
                      <a:pt x="705" y="1242"/>
                    </a:cubicBezTo>
                    <a:cubicBezTo>
                      <a:pt x="701" y="1249"/>
                      <a:pt x="692" y="1252"/>
                      <a:pt x="690" y="1262"/>
                    </a:cubicBezTo>
                    <a:cubicBezTo>
                      <a:pt x="698" y="1259"/>
                      <a:pt x="704" y="1255"/>
                      <a:pt x="707" y="1247"/>
                    </a:cubicBezTo>
                    <a:cubicBezTo>
                      <a:pt x="713" y="1247"/>
                      <a:pt x="716" y="1250"/>
                      <a:pt x="715" y="1256"/>
                    </a:cubicBezTo>
                    <a:cubicBezTo>
                      <a:pt x="720" y="1256"/>
                      <a:pt x="722" y="1253"/>
                      <a:pt x="724" y="1252"/>
                    </a:cubicBezTo>
                    <a:cubicBezTo>
                      <a:pt x="724" y="1245"/>
                      <a:pt x="713" y="1249"/>
                      <a:pt x="711" y="1244"/>
                    </a:cubicBezTo>
                    <a:cubicBezTo>
                      <a:pt x="713" y="1237"/>
                      <a:pt x="720" y="1236"/>
                      <a:pt x="727" y="1234"/>
                    </a:cubicBezTo>
                    <a:cubicBezTo>
                      <a:pt x="729" y="1231"/>
                      <a:pt x="729" y="1224"/>
                      <a:pt x="733" y="1223"/>
                    </a:cubicBezTo>
                    <a:cubicBezTo>
                      <a:pt x="760" y="1239"/>
                      <a:pt x="705" y="1273"/>
                      <a:pt x="685" y="1270"/>
                    </a:cubicBezTo>
                    <a:cubicBezTo>
                      <a:pt x="683" y="1241"/>
                      <a:pt x="686" y="1210"/>
                      <a:pt x="685" y="1175"/>
                    </a:cubicBezTo>
                    <a:close/>
                    <a:moveTo>
                      <a:pt x="662" y="1158"/>
                    </a:moveTo>
                    <a:lnTo>
                      <a:pt x="662" y="1158"/>
                    </a:lnTo>
                    <a:cubicBezTo>
                      <a:pt x="646" y="1155"/>
                      <a:pt x="632" y="1156"/>
                      <a:pt x="617" y="1156"/>
                    </a:cubicBezTo>
                    <a:cubicBezTo>
                      <a:pt x="603" y="1156"/>
                      <a:pt x="588" y="1156"/>
                      <a:pt x="569" y="1154"/>
                    </a:cubicBezTo>
                    <a:cubicBezTo>
                      <a:pt x="582" y="1152"/>
                      <a:pt x="600" y="1152"/>
                      <a:pt x="617" y="1152"/>
                    </a:cubicBezTo>
                    <a:cubicBezTo>
                      <a:pt x="633" y="1152"/>
                      <a:pt x="650" y="1153"/>
                      <a:pt x="661" y="1151"/>
                    </a:cubicBezTo>
                    <a:cubicBezTo>
                      <a:pt x="664" y="1121"/>
                      <a:pt x="661" y="1080"/>
                      <a:pt x="662" y="1053"/>
                    </a:cubicBezTo>
                    <a:cubicBezTo>
                      <a:pt x="670" y="1085"/>
                      <a:pt x="662" y="1116"/>
                      <a:pt x="667" y="1151"/>
                    </a:cubicBezTo>
                    <a:cubicBezTo>
                      <a:pt x="678" y="1153"/>
                      <a:pt x="695" y="1153"/>
                      <a:pt x="711" y="1152"/>
                    </a:cubicBezTo>
                    <a:cubicBezTo>
                      <a:pt x="729" y="1151"/>
                      <a:pt x="746" y="1151"/>
                      <a:pt x="754" y="1155"/>
                    </a:cubicBezTo>
                    <a:cubicBezTo>
                      <a:pt x="718" y="1155"/>
                      <a:pt x="690" y="1155"/>
                      <a:pt x="667" y="1156"/>
                    </a:cubicBezTo>
                    <a:cubicBezTo>
                      <a:pt x="662" y="1192"/>
                      <a:pt x="668" y="1237"/>
                      <a:pt x="664" y="1272"/>
                    </a:cubicBezTo>
                    <a:cubicBezTo>
                      <a:pt x="661" y="1236"/>
                      <a:pt x="662" y="1192"/>
                      <a:pt x="662" y="1158"/>
                    </a:cubicBezTo>
                    <a:close/>
                    <a:moveTo>
                      <a:pt x="618" y="1253"/>
                    </a:moveTo>
                    <a:lnTo>
                      <a:pt x="618" y="1253"/>
                    </a:lnTo>
                    <a:cubicBezTo>
                      <a:pt x="628" y="1254"/>
                      <a:pt x="626" y="1267"/>
                      <a:pt x="638" y="1266"/>
                    </a:cubicBezTo>
                    <a:cubicBezTo>
                      <a:pt x="636" y="1258"/>
                      <a:pt x="627" y="1257"/>
                      <a:pt x="623" y="1250"/>
                    </a:cubicBezTo>
                    <a:cubicBezTo>
                      <a:pt x="626" y="1242"/>
                      <a:pt x="637" y="1241"/>
                      <a:pt x="638" y="1231"/>
                    </a:cubicBezTo>
                    <a:cubicBezTo>
                      <a:pt x="637" y="1229"/>
                      <a:pt x="635" y="1230"/>
                      <a:pt x="633" y="1231"/>
                    </a:cubicBezTo>
                    <a:cubicBezTo>
                      <a:pt x="632" y="1232"/>
                      <a:pt x="630" y="1232"/>
                      <a:pt x="628" y="1231"/>
                    </a:cubicBezTo>
                    <a:cubicBezTo>
                      <a:pt x="625" y="1237"/>
                      <a:pt x="626" y="1246"/>
                      <a:pt x="618" y="1246"/>
                    </a:cubicBezTo>
                    <a:cubicBezTo>
                      <a:pt x="615" y="1243"/>
                      <a:pt x="613" y="1240"/>
                      <a:pt x="613" y="1234"/>
                    </a:cubicBezTo>
                    <a:cubicBezTo>
                      <a:pt x="608" y="1230"/>
                      <a:pt x="598" y="1231"/>
                      <a:pt x="598" y="1223"/>
                    </a:cubicBezTo>
                    <a:cubicBezTo>
                      <a:pt x="601" y="1220"/>
                      <a:pt x="605" y="1216"/>
                      <a:pt x="612" y="1217"/>
                    </a:cubicBezTo>
                    <a:cubicBezTo>
                      <a:pt x="615" y="1214"/>
                      <a:pt x="614" y="1206"/>
                      <a:pt x="618" y="1204"/>
                    </a:cubicBezTo>
                    <a:cubicBezTo>
                      <a:pt x="623" y="1204"/>
                      <a:pt x="625" y="1208"/>
                      <a:pt x="626" y="1212"/>
                    </a:cubicBezTo>
                    <a:cubicBezTo>
                      <a:pt x="628" y="1216"/>
                      <a:pt x="630" y="1220"/>
                      <a:pt x="636" y="1220"/>
                    </a:cubicBezTo>
                    <a:cubicBezTo>
                      <a:pt x="638" y="1213"/>
                      <a:pt x="630" y="1206"/>
                      <a:pt x="623" y="1203"/>
                    </a:cubicBezTo>
                    <a:cubicBezTo>
                      <a:pt x="623" y="1198"/>
                      <a:pt x="626" y="1198"/>
                      <a:pt x="629" y="1199"/>
                    </a:cubicBezTo>
                    <a:cubicBezTo>
                      <a:pt x="631" y="1199"/>
                      <a:pt x="633" y="1200"/>
                      <a:pt x="633" y="1198"/>
                    </a:cubicBezTo>
                    <a:lnTo>
                      <a:pt x="633" y="1195"/>
                    </a:lnTo>
                    <a:cubicBezTo>
                      <a:pt x="632" y="1195"/>
                      <a:pt x="632" y="1196"/>
                      <a:pt x="632" y="1197"/>
                    </a:cubicBezTo>
                    <a:cubicBezTo>
                      <a:pt x="630" y="1194"/>
                      <a:pt x="635" y="1187"/>
                      <a:pt x="636" y="1182"/>
                    </a:cubicBezTo>
                    <a:cubicBezTo>
                      <a:pt x="626" y="1183"/>
                      <a:pt x="625" y="1192"/>
                      <a:pt x="621" y="1197"/>
                    </a:cubicBezTo>
                    <a:cubicBezTo>
                      <a:pt x="611" y="1192"/>
                      <a:pt x="608" y="1182"/>
                      <a:pt x="598" y="1178"/>
                    </a:cubicBezTo>
                    <a:cubicBezTo>
                      <a:pt x="587" y="1180"/>
                      <a:pt x="582" y="1188"/>
                      <a:pt x="577" y="1197"/>
                    </a:cubicBezTo>
                    <a:cubicBezTo>
                      <a:pt x="586" y="1201"/>
                      <a:pt x="592" y="1189"/>
                      <a:pt x="595" y="1182"/>
                    </a:cubicBezTo>
                    <a:lnTo>
                      <a:pt x="600" y="1182"/>
                    </a:lnTo>
                    <a:cubicBezTo>
                      <a:pt x="600" y="1193"/>
                      <a:pt x="609" y="1195"/>
                      <a:pt x="615" y="1200"/>
                    </a:cubicBezTo>
                    <a:cubicBezTo>
                      <a:pt x="608" y="1208"/>
                      <a:pt x="602" y="1216"/>
                      <a:pt x="593" y="1223"/>
                    </a:cubicBezTo>
                    <a:cubicBezTo>
                      <a:pt x="588" y="1221"/>
                      <a:pt x="590" y="1211"/>
                      <a:pt x="585" y="1210"/>
                    </a:cubicBezTo>
                    <a:cubicBezTo>
                      <a:pt x="581" y="1208"/>
                      <a:pt x="580" y="1210"/>
                      <a:pt x="579" y="1212"/>
                    </a:cubicBezTo>
                    <a:cubicBezTo>
                      <a:pt x="579" y="1213"/>
                      <a:pt x="578" y="1214"/>
                      <a:pt x="576" y="1214"/>
                    </a:cubicBezTo>
                    <a:cubicBezTo>
                      <a:pt x="575" y="1201"/>
                      <a:pt x="566" y="1185"/>
                      <a:pt x="573" y="1174"/>
                    </a:cubicBezTo>
                    <a:cubicBezTo>
                      <a:pt x="582" y="1174"/>
                      <a:pt x="591" y="1174"/>
                      <a:pt x="600" y="1174"/>
                    </a:cubicBezTo>
                    <a:cubicBezTo>
                      <a:pt x="615" y="1173"/>
                      <a:pt x="630" y="1173"/>
                      <a:pt x="642" y="1175"/>
                    </a:cubicBezTo>
                    <a:cubicBezTo>
                      <a:pt x="641" y="1210"/>
                      <a:pt x="646" y="1238"/>
                      <a:pt x="642" y="1270"/>
                    </a:cubicBezTo>
                    <a:cubicBezTo>
                      <a:pt x="631" y="1271"/>
                      <a:pt x="622" y="1268"/>
                      <a:pt x="615" y="1265"/>
                    </a:cubicBezTo>
                    <a:cubicBezTo>
                      <a:pt x="615" y="1260"/>
                      <a:pt x="615" y="1255"/>
                      <a:pt x="618" y="1253"/>
                    </a:cubicBezTo>
                    <a:close/>
                    <a:moveTo>
                      <a:pt x="757" y="1056"/>
                    </a:moveTo>
                    <a:lnTo>
                      <a:pt x="757" y="1056"/>
                    </a:lnTo>
                    <a:lnTo>
                      <a:pt x="750" y="1056"/>
                    </a:lnTo>
                    <a:cubicBezTo>
                      <a:pt x="749" y="1059"/>
                      <a:pt x="753" y="1059"/>
                      <a:pt x="751" y="1063"/>
                    </a:cubicBezTo>
                    <a:cubicBezTo>
                      <a:pt x="756" y="1063"/>
                      <a:pt x="758" y="1061"/>
                      <a:pt x="757" y="1056"/>
                    </a:cubicBezTo>
                    <a:close/>
                    <a:moveTo>
                      <a:pt x="750" y="1064"/>
                    </a:moveTo>
                    <a:lnTo>
                      <a:pt x="750" y="1064"/>
                    </a:lnTo>
                    <a:cubicBezTo>
                      <a:pt x="748" y="1068"/>
                      <a:pt x="742" y="1067"/>
                      <a:pt x="739" y="1070"/>
                    </a:cubicBezTo>
                    <a:lnTo>
                      <a:pt x="739" y="1079"/>
                    </a:lnTo>
                    <a:cubicBezTo>
                      <a:pt x="743" y="1078"/>
                      <a:pt x="745" y="1075"/>
                      <a:pt x="750" y="1076"/>
                    </a:cubicBezTo>
                    <a:cubicBezTo>
                      <a:pt x="749" y="1071"/>
                      <a:pt x="752" y="1065"/>
                      <a:pt x="750" y="1064"/>
                    </a:cubicBezTo>
                    <a:close/>
                    <a:moveTo>
                      <a:pt x="639" y="1128"/>
                    </a:moveTo>
                    <a:lnTo>
                      <a:pt x="639" y="1128"/>
                    </a:lnTo>
                    <a:cubicBezTo>
                      <a:pt x="639" y="1122"/>
                      <a:pt x="634" y="1122"/>
                      <a:pt x="635" y="1115"/>
                    </a:cubicBezTo>
                    <a:cubicBezTo>
                      <a:pt x="628" y="1114"/>
                      <a:pt x="624" y="1112"/>
                      <a:pt x="621" y="1108"/>
                    </a:cubicBezTo>
                    <a:cubicBezTo>
                      <a:pt x="625" y="1099"/>
                      <a:pt x="638" y="1098"/>
                      <a:pt x="638" y="1084"/>
                    </a:cubicBezTo>
                    <a:cubicBezTo>
                      <a:pt x="635" y="1079"/>
                      <a:pt x="631" y="1076"/>
                      <a:pt x="632" y="1067"/>
                    </a:cubicBezTo>
                    <a:cubicBezTo>
                      <a:pt x="625" y="1066"/>
                      <a:pt x="617" y="1061"/>
                      <a:pt x="623" y="1054"/>
                    </a:cubicBezTo>
                    <a:cubicBezTo>
                      <a:pt x="620" y="1055"/>
                      <a:pt x="617" y="1055"/>
                      <a:pt x="615" y="1055"/>
                    </a:cubicBezTo>
                    <a:cubicBezTo>
                      <a:pt x="612" y="1054"/>
                      <a:pt x="609" y="1054"/>
                      <a:pt x="606" y="1056"/>
                    </a:cubicBezTo>
                    <a:cubicBezTo>
                      <a:pt x="608" y="1057"/>
                      <a:pt x="613" y="1057"/>
                      <a:pt x="612" y="1061"/>
                    </a:cubicBezTo>
                    <a:cubicBezTo>
                      <a:pt x="606" y="1066"/>
                      <a:pt x="598" y="1069"/>
                      <a:pt x="598" y="1079"/>
                    </a:cubicBezTo>
                    <a:cubicBezTo>
                      <a:pt x="602" y="1078"/>
                      <a:pt x="604" y="1075"/>
                      <a:pt x="610" y="1076"/>
                    </a:cubicBezTo>
                    <a:cubicBezTo>
                      <a:pt x="612" y="1070"/>
                      <a:pt x="611" y="1062"/>
                      <a:pt x="619" y="1063"/>
                    </a:cubicBezTo>
                    <a:cubicBezTo>
                      <a:pt x="623" y="1066"/>
                      <a:pt x="624" y="1072"/>
                      <a:pt x="623" y="1079"/>
                    </a:cubicBezTo>
                    <a:cubicBezTo>
                      <a:pt x="630" y="1079"/>
                      <a:pt x="634" y="1080"/>
                      <a:pt x="635" y="1086"/>
                    </a:cubicBezTo>
                    <a:cubicBezTo>
                      <a:pt x="632" y="1089"/>
                      <a:pt x="630" y="1092"/>
                      <a:pt x="623" y="1092"/>
                    </a:cubicBezTo>
                    <a:cubicBezTo>
                      <a:pt x="620" y="1095"/>
                      <a:pt x="623" y="1103"/>
                      <a:pt x="616" y="1103"/>
                    </a:cubicBezTo>
                    <a:cubicBezTo>
                      <a:pt x="609" y="1099"/>
                      <a:pt x="610" y="1087"/>
                      <a:pt x="598" y="1087"/>
                    </a:cubicBezTo>
                    <a:cubicBezTo>
                      <a:pt x="598" y="1092"/>
                      <a:pt x="600" y="1095"/>
                      <a:pt x="600" y="1100"/>
                    </a:cubicBezTo>
                    <a:cubicBezTo>
                      <a:pt x="605" y="1103"/>
                      <a:pt x="611" y="1103"/>
                      <a:pt x="613" y="1108"/>
                    </a:cubicBezTo>
                    <a:cubicBezTo>
                      <a:pt x="611" y="1111"/>
                      <a:pt x="608" y="1114"/>
                      <a:pt x="602" y="1113"/>
                    </a:cubicBezTo>
                    <a:cubicBezTo>
                      <a:pt x="601" y="1119"/>
                      <a:pt x="600" y="1125"/>
                      <a:pt x="596" y="1128"/>
                    </a:cubicBezTo>
                    <a:cubicBezTo>
                      <a:pt x="594" y="1127"/>
                      <a:pt x="593" y="1126"/>
                      <a:pt x="590" y="1126"/>
                    </a:cubicBezTo>
                    <a:cubicBezTo>
                      <a:pt x="590" y="1121"/>
                      <a:pt x="587" y="1118"/>
                      <a:pt x="586" y="1113"/>
                    </a:cubicBezTo>
                    <a:cubicBezTo>
                      <a:pt x="578" y="1114"/>
                      <a:pt x="573" y="1112"/>
                      <a:pt x="572" y="1106"/>
                    </a:cubicBezTo>
                    <a:cubicBezTo>
                      <a:pt x="573" y="1100"/>
                      <a:pt x="580" y="1100"/>
                      <a:pt x="586" y="1099"/>
                    </a:cubicBezTo>
                    <a:cubicBezTo>
                      <a:pt x="588" y="1093"/>
                      <a:pt x="588" y="1085"/>
                      <a:pt x="596" y="1086"/>
                    </a:cubicBezTo>
                    <a:cubicBezTo>
                      <a:pt x="595" y="1082"/>
                      <a:pt x="598" y="1082"/>
                      <a:pt x="598" y="1079"/>
                    </a:cubicBezTo>
                    <a:cubicBezTo>
                      <a:pt x="587" y="1080"/>
                      <a:pt x="588" y="1070"/>
                      <a:pt x="585" y="1064"/>
                    </a:cubicBezTo>
                    <a:cubicBezTo>
                      <a:pt x="579" y="1065"/>
                      <a:pt x="576" y="1062"/>
                      <a:pt x="574" y="1059"/>
                    </a:cubicBezTo>
                    <a:cubicBezTo>
                      <a:pt x="572" y="1056"/>
                      <a:pt x="569" y="1053"/>
                      <a:pt x="563" y="1054"/>
                    </a:cubicBezTo>
                    <a:cubicBezTo>
                      <a:pt x="569" y="1063"/>
                      <a:pt x="558" y="1063"/>
                      <a:pt x="557" y="1069"/>
                    </a:cubicBezTo>
                    <a:cubicBezTo>
                      <a:pt x="559" y="1071"/>
                      <a:pt x="559" y="1074"/>
                      <a:pt x="562" y="1074"/>
                    </a:cubicBezTo>
                    <a:cubicBezTo>
                      <a:pt x="563" y="1069"/>
                      <a:pt x="565" y="1064"/>
                      <a:pt x="570" y="1063"/>
                    </a:cubicBezTo>
                    <a:cubicBezTo>
                      <a:pt x="574" y="1066"/>
                      <a:pt x="577" y="1069"/>
                      <a:pt x="577" y="1076"/>
                    </a:cubicBezTo>
                    <a:cubicBezTo>
                      <a:pt x="584" y="1075"/>
                      <a:pt x="588" y="1078"/>
                      <a:pt x="590" y="1082"/>
                    </a:cubicBezTo>
                    <a:cubicBezTo>
                      <a:pt x="588" y="1088"/>
                      <a:pt x="581" y="1089"/>
                      <a:pt x="574" y="1090"/>
                    </a:cubicBezTo>
                    <a:cubicBezTo>
                      <a:pt x="573" y="1097"/>
                      <a:pt x="569" y="1101"/>
                      <a:pt x="567" y="1108"/>
                    </a:cubicBezTo>
                    <a:cubicBezTo>
                      <a:pt x="571" y="1112"/>
                      <a:pt x="576" y="1114"/>
                      <a:pt x="576" y="1122"/>
                    </a:cubicBezTo>
                    <a:cubicBezTo>
                      <a:pt x="584" y="1122"/>
                      <a:pt x="588" y="1126"/>
                      <a:pt x="593" y="1129"/>
                    </a:cubicBezTo>
                    <a:cubicBezTo>
                      <a:pt x="609" y="1130"/>
                      <a:pt x="609" y="1115"/>
                      <a:pt x="619" y="1110"/>
                    </a:cubicBezTo>
                    <a:cubicBezTo>
                      <a:pt x="623" y="1112"/>
                      <a:pt x="625" y="1117"/>
                      <a:pt x="625" y="1123"/>
                    </a:cubicBezTo>
                    <a:cubicBezTo>
                      <a:pt x="632" y="1122"/>
                      <a:pt x="636" y="1125"/>
                      <a:pt x="639" y="1128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14"/>
              <p:cNvSpPr>
                <a:spLocks noChangeAspect="1"/>
              </p:cNvSpPr>
              <p:nvPr userDrawn="1"/>
            </p:nvSpPr>
            <p:spPr bwMode="auto">
              <a:xfrm>
                <a:off x="466726" y="6729413"/>
                <a:ext cx="107950" cy="31750"/>
              </a:xfrm>
              <a:custGeom>
                <a:avLst/>
                <a:gdLst>
                  <a:gd name="T0" fmla="*/ 0 w 322"/>
                  <a:gd name="T1" fmla="*/ 0 h 97"/>
                  <a:gd name="T2" fmla="*/ 0 w 322"/>
                  <a:gd name="T3" fmla="*/ 0 h 97"/>
                  <a:gd name="T4" fmla="*/ 2147483647 w 322"/>
                  <a:gd name="T5" fmla="*/ 0 h 97"/>
                  <a:gd name="T6" fmla="*/ 2147483647 w 322"/>
                  <a:gd name="T7" fmla="*/ 2147483647 h 97"/>
                  <a:gd name="T8" fmla="*/ 0 w 322"/>
                  <a:gd name="T9" fmla="*/ 2147483647 h 97"/>
                  <a:gd name="T10" fmla="*/ 0 w 322"/>
                  <a:gd name="T11" fmla="*/ 0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2"/>
                  <a:gd name="T19" fmla="*/ 0 h 97"/>
                  <a:gd name="T20" fmla="*/ 322 w 322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2" h="97">
                    <a:moveTo>
                      <a:pt x="0" y="0"/>
                    </a:moveTo>
                    <a:lnTo>
                      <a:pt x="0" y="0"/>
                    </a:lnTo>
                    <a:lnTo>
                      <a:pt x="322" y="0"/>
                    </a:lnTo>
                    <a:lnTo>
                      <a:pt x="322" y="97"/>
                    </a:lnTo>
                    <a:lnTo>
                      <a:pt x="0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15"/>
              <p:cNvSpPr>
                <a:spLocks noChangeAspect="1" noEditPoints="1"/>
              </p:cNvSpPr>
              <p:nvPr userDrawn="1"/>
            </p:nvSpPr>
            <p:spPr bwMode="auto">
              <a:xfrm>
                <a:off x="1044576" y="6729415"/>
                <a:ext cx="434975" cy="65087"/>
              </a:xfrm>
              <a:custGeom>
                <a:avLst/>
                <a:gdLst>
                  <a:gd name="T0" fmla="*/ 2147483647 w 664"/>
                  <a:gd name="T1" fmla="*/ 2147483647 h 99"/>
                  <a:gd name="T2" fmla="*/ 2147483647 w 664"/>
                  <a:gd name="T3" fmla="*/ 2147483647 h 99"/>
                  <a:gd name="T4" fmla="*/ 2147483647 w 664"/>
                  <a:gd name="T5" fmla="*/ 2147483647 h 99"/>
                  <a:gd name="T6" fmla="*/ 2147483647 w 664"/>
                  <a:gd name="T7" fmla="*/ 2147483647 h 99"/>
                  <a:gd name="T8" fmla="*/ 2147483647 w 664"/>
                  <a:gd name="T9" fmla="*/ 2147483647 h 99"/>
                  <a:gd name="T10" fmla="*/ 2147483647 w 664"/>
                  <a:gd name="T11" fmla="*/ 2147483647 h 99"/>
                  <a:gd name="T12" fmla="*/ 2147483647 w 664"/>
                  <a:gd name="T13" fmla="*/ 2147483647 h 99"/>
                  <a:gd name="T14" fmla="*/ 2147483647 w 664"/>
                  <a:gd name="T15" fmla="*/ 2147483647 h 99"/>
                  <a:gd name="T16" fmla="*/ 2147483647 w 664"/>
                  <a:gd name="T17" fmla="*/ 2147483647 h 99"/>
                  <a:gd name="T18" fmla="*/ 2147483647 w 664"/>
                  <a:gd name="T19" fmla="*/ 2147483647 h 99"/>
                  <a:gd name="T20" fmla="*/ 2147483647 w 664"/>
                  <a:gd name="T21" fmla="*/ 2147483647 h 99"/>
                  <a:gd name="T22" fmla="*/ 2147483647 w 664"/>
                  <a:gd name="T23" fmla="*/ 2147483647 h 99"/>
                  <a:gd name="T24" fmla="*/ 2147483647 w 664"/>
                  <a:gd name="T25" fmla="*/ 2147483647 h 99"/>
                  <a:gd name="T26" fmla="*/ 2147483647 w 664"/>
                  <a:gd name="T27" fmla="*/ 2147483647 h 99"/>
                  <a:gd name="T28" fmla="*/ 2147483647 w 664"/>
                  <a:gd name="T29" fmla="*/ 2147483647 h 99"/>
                  <a:gd name="T30" fmla="*/ 2147483647 w 664"/>
                  <a:gd name="T31" fmla="*/ 2147483647 h 99"/>
                  <a:gd name="T32" fmla="*/ 2147483647 w 664"/>
                  <a:gd name="T33" fmla="*/ 2147483647 h 99"/>
                  <a:gd name="T34" fmla="*/ 2147483647 w 664"/>
                  <a:gd name="T35" fmla="*/ 2147483647 h 99"/>
                  <a:gd name="T36" fmla="*/ 2147483647 w 664"/>
                  <a:gd name="T37" fmla="*/ 2147483647 h 99"/>
                  <a:gd name="T38" fmla="*/ 2147483647 w 664"/>
                  <a:gd name="T39" fmla="*/ 2147483647 h 99"/>
                  <a:gd name="T40" fmla="*/ 2147483647 w 664"/>
                  <a:gd name="T41" fmla="*/ 2147483647 h 99"/>
                  <a:gd name="T42" fmla="*/ 2147483647 w 664"/>
                  <a:gd name="T43" fmla="*/ 2147483647 h 99"/>
                  <a:gd name="T44" fmla="*/ 2147483647 w 664"/>
                  <a:gd name="T45" fmla="*/ 2147483647 h 99"/>
                  <a:gd name="T46" fmla="*/ 2147483647 w 664"/>
                  <a:gd name="T47" fmla="*/ 2147483647 h 99"/>
                  <a:gd name="T48" fmla="*/ 2147483647 w 664"/>
                  <a:gd name="T49" fmla="*/ 2147483647 h 99"/>
                  <a:gd name="T50" fmla="*/ 2147483647 w 664"/>
                  <a:gd name="T51" fmla="*/ 2147483647 h 99"/>
                  <a:gd name="T52" fmla="*/ 2147483647 w 664"/>
                  <a:gd name="T53" fmla="*/ 2147483647 h 99"/>
                  <a:gd name="T54" fmla="*/ 2147483647 w 664"/>
                  <a:gd name="T55" fmla="*/ 2147483647 h 99"/>
                  <a:gd name="T56" fmla="*/ 2147483647 w 664"/>
                  <a:gd name="T57" fmla="*/ 2147483647 h 99"/>
                  <a:gd name="T58" fmla="*/ 2147483647 w 664"/>
                  <a:gd name="T59" fmla="*/ 2147483647 h 99"/>
                  <a:gd name="T60" fmla="*/ 2147483647 w 664"/>
                  <a:gd name="T61" fmla="*/ 2147483647 h 99"/>
                  <a:gd name="T62" fmla="*/ 2147483647 w 664"/>
                  <a:gd name="T63" fmla="*/ 2147483647 h 99"/>
                  <a:gd name="T64" fmla="*/ 2147483647 w 664"/>
                  <a:gd name="T65" fmla="*/ 2147483647 h 99"/>
                  <a:gd name="T66" fmla="*/ 2147483647 w 664"/>
                  <a:gd name="T67" fmla="*/ 2147483647 h 99"/>
                  <a:gd name="T68" fmla="*/ 2147483647 w 664"/>
                  <a:gd name="T69" fmla="*/ 2147483647 h 99"/>
                  <a:gd name="T70" fmla="*/ 2147483647 w 664"/>
                  <a:gd name="T71" fmla="*/ 2147483647 h 99"/>
                  <a:gd name="T72" fmla="*/ 2147483647 w 664"/>
                  <a:gd name="T73" fmla="*/ 2147483647 h 99"/>
                  <a:gd name="T74" fmla="*/ 2147483647 w 664"/>
                  <a:gd name="T75" fmla="*/ 2147483647 h 99"/>
                  <a:gd name="T76" fmla="*/ 2147483647 w 664"/>
                  <a:gd name="T77" fmla="*/ 2147483647 h 99"/>
                  <a:gd name="T78" fmla="*/ 2147483647 w 664"/>
                  <a:gd name="T79" fmla="*/ 2147483647 h 99"/>
                  <a:gd name="T80" fmla="*/ 2147483647 w 664"/>
                  <a:gd name="T81" fmla="*/ 2147483647 h 99"/>
                  <a:gd name="T82" fmla="*/ 2147483647 w 664"/>
                  <a:gd name="T83" fmla="*/ 2147483647 h 99"/>
                  <a:gd name="T84" fmla="*/ 2147483647 w 664"/>
                  <a:gd name="T85" fmla="*/ 2147483647 h 99"/>
                  <a:gd name="T86" fmla="*/ 2147483647 w 664"/>
                  <a:gd name="T87" fmla="*/ 2147483647 h 99"/>
                  <a:gd name="T88" fmla="*/ 2147483647 w 664"/>
                  <a:gd name="T89" fmla="*/ 2147483647 h 99"/>
                  <a:gd name="T90" fmla="*/ 2147483647 w 664"/>
                  <a:gd name="T91" fmla="*/ 2147483647 h 99"/>
                  <a:gd name="T92" fmla="*/ 2147483647 w 664"/>
                  <a:gd name="T93" fmla="*/ 2147483647 h 99"/>
                  <a:gd name="T94" fmla="*/ 2147483647 w 664"/>
                  <a:gd name="T95" fmla="*/ 2147483647 h 99"/>
                  <a:gd name="T96" fmla="*/ 2147483647 w 664"/>
                  <a:gd name="T97" fmla="*/ 2147483647 h 99"/>
                  <a:gd name="T98" fmla="*/ 2147483647 w 664"/>
                  <a:gd name="T99" fmla="*/ 2147483647 h 99"/>
                  <a:gd name="T100" fmla="*/ 2147483647 w 664"/>
                  <a:gd name="T101" fmla="*/ 2147483647 h 99"/>
                  <a:gd name="T102" fmla="*/ 2147483647 w 664"/>
                  <a:gd name="T103" fmla="*/ 2147483647 h 99"/>
                  <a:gd name="T104" fmla="*/ 2147483647 w 664"/>
                  <a:gd name="T105" fmla="*/ 2147483647 h 99"/>
                  <a:gd name="T106" fmla="*/ 2147483647 w 664"/>
                  <a:gd name="T107" fmla="*/ 2147483647 h 99"/>
                  <a:gd name="T108" fmla="*/ 2147483647 w 664"/>
                  <a:gd name="T109" fmla="*/ 2147483647 h 99"/>
                  <a:gd name="T110" fmla="*/ 2147483647 w 664"/>
                  <a:gd name="T111" fmla="*/ 2147483647 h 99"/>
                  <a:gd name="T112" fmla="*/ 0 w 664"/>
                  <a:gd name="T113" fmla="*/ 2147483647 h 99"/>
                  <a:gd name="T114" fmla="*/ 2147483647 w 664"/>
                  <a:gd name="T115" fmla="*/ 2147483647 h 99"/>
                  <a:gd name="T116" fmla="*/ 2147483647 w 664"/>
                  <a:gd name="T117" fmla="*/ 2147483647 h 99"/>
                  <a:gd name="T118" fmla="*/ 2147483647 w 664"/>
                  <a:gd name="T119" fmla="*/ 2147483647 h 9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64"/>
                  <a:gd name="T181" fmla="*/ 0 h 99"/>
                  <a:gd name="T182" fmla="*/ 664 w 664"/>
                  <a:gd name="T183" fmla="*/ 99 h 9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64" h="99">
                    <a:moveTo>
                      <a:pt x="640" y="46"/>
                    </a:moveTo>
                    <a:lnTo>
                      <a:pt x="640" y="46"/>
                    </a:lnTo>
                    <a:lnTo>
                      <a:pt x="640" y="77"/>
                    </a:lnTo>
                    <a:cubicBezTo>
                      <a:pt x="637" y="78"/>
                      <a:pt x="633" y="78"/>
                      <a:pt x="629" y="78"/>
                    </a:cubicBezTo>
                    <a:cubicBezTo>
                      <a:pt x="613" y="78"/>
                      <a:pt x="602" y="68"/>
                      <a:pt x="602" y="50"/>
                    </a:cubicBezTo>
                    <a:cubicBezTo>
                      <a:pt x="602" y="30"/>
                      <a:pt x="615" y="20"/>
                      <a:pt x="631" y="20"/>
                    </a:cubicBezTo>
                    <a:cubicBezTo>
                      <a:pt x="641" y="20"/>
                      <a:pt x="649" y="22"/>
                      <a:pt x="658" y="25"/>
                    </a:cubicBezTo>
                    <a:lnTo>
                      <a:pt x="662" y="5"/>
                    </a:lnTo>
                    <a:cubicBezTo>
                      <a:pt x="652" y="1"/>
                      <a:pt x="641" y="0"/>
                      <a:pt x="631" y="0"/>
                    </a:cubicBezTo>
                    <a:cubicBezTo>
                      <a:pt x="597" y="0"/>
                      <a:pt x="577" y="23"/>
                      <a:pt x="577" y="51"/>
                    </a:cubicBezTo>
                    <a:cubicBezTo>
                      <a:pt x="577" y="83"/>
                      <a:pt x="598" y="99"/>
                      <a:pt x="627" y="99"/>
                    </a:cubicBezTo>
                    <a:cubicBezTo>
                      <a:pt x="640" y="99"/>
                      <a:pt x="653" y="97"/>
                      <a:pt x="664" y="92"/>
                    </a:cubicBezTo>
                    <a:lnTo>
                      <a:pt x="664" y="46"/>
                    </a:lnTo>
                    <a:lnTo>
                      <a:pt x="640" y="46"/>
                    </a:lnTo>
                    <a:close/>
                    <a:moveTo>
                      <a:pt x="547" y="67"/>
                    </a:moveTo>
                    <a:lnTo>
                      <a:pt x="547" y="67"/>
                    </a:lnTo>
                    <a:cubicBezTo>
                      <a:pt x="544" y="63"/>
                      <a:pt x="542" y="59"/>
                      <a:pt x="540" y="57"/>
                    </a:cubicBezTo>
                    <a:cubicBezTo>
                      <a:pt x="554" y="53"/>
                      <a:pt x="563" y="44"/>
                      <a:pt x="563" y="29"/>
                    </a:cubicBezTo>
                    <a:cubicBezTo>
                      <a:pt x="563" y="10"/>
                      <a:pt x="549" y="1"/>
                      <a:pt x="525" y="1"/>
                    </a:cubicBezTo>
                    <a:cubicBezTo>
                      <a:pt x="513" y="1"/>
                      <a:pt x="498" y="2"/>
                      <a:pt x="491" y="2"/>
                    </a:cubicBezTo>
                    <a:lnTo>
                      <a:pt x="491" y="98"/>
                    </a:lnTo>
                    <a:lnTo>
                      <a:pt x="515" y="98"/>
                    </a:lnTo>
                    <a:lnTo>
                      <a:pt x="515" y="61"/>
                    </a:lnTo>
                    <a:lnTo>
                      <a:pt x="539" y="98"/>
                    </a:lnTo>
                    <a:lnTo>
                      <a:pt x="568" y="98"/>
                    </a:lnTo>
                    <a:lnTo>
                      <a:pt x="547" y="67"/>
                    </a:lnTo>
                    <a:close/>
                    <a:moveTo>
                      <a:pt x="538" y="32"/>
                    </a:moveTo>
                    <a:lnTo>
                      <a:pt x="538" y="32"/>
                    </a:lnTo>
                    <a:cubicBezTo>
                      <a:pt x="538" y="40"/>
                      <a:pt x="532" y="45"/>
                      <a:pt x="523" y="45"/>
                    </a:cubicBezTo>
                    <a:cubicBezTo>
                      <a:pt x="520" y="45"/>
                      <a:pt x="517" y="45"/>
                      <a:pt x="515" y="45"/>
                    </a:cubicBezTo>
                    <a:lnTo>
                      <a:pt x="515" y="20"/>
                    </a:lnTo>
                    <a:cubicBezTo>
                      <a:pt x="517" y="20"/>
                      <a:pt x="519" y="20"/>
                      <a:pt x="522" y="20"/>
                    </a:cubicBezTo>
                    <a:cubicBezTo>
                      <a:pt x="532" y="20"/>
                      <a:pt x="538" y="24"/>
                      <a:pt x="538" y="32"/>
                    </a:cubicBezTo>
                    <a:close/>
                    <a:moveTo>
                      <a:pt x="470" y="60"/>
                    </a:moveTo>
                    <a:lnTo>
                      <a:pt x="470" y="60"/>
                    </a:lnTo>
                    <a:lnTo>
                      <a:pt x="470" y="1"/>
                    </a:lnTo>
                    <a:lnTo>
                      <a:pt x="447" y="1"/>
                    </a:lnTo>
                    <a:lnTo>
                      <a:pt x="447" y="57"/>
                    </a:lnTo>
                    <a:cubicBezTo>
                      <a:pt x="447" y="71"/>
                      <a:pt x="441" y="80"/>
                      <a:pt x="427" y="80"/>
                    </a:cubicBezTo>
                    <a:cubicBezTo>
                      <a:pt x="413" y="80"/>
                      <a:pt x="406" y="73"/>
                      <a:pt x="406" y="58"/>
                    </a:cubicBezTo>
                    <a:lnTo>
                      <a:pt x="406" y="1"/>
                    </a:lnTo>
                    <a:lnTo>
                      <a:pt x="382" y="1"/>
                    </a:lnTo>
                    <a:lnTo>
                      <a:pt x="382" y="64"/>
                    </a:lnTo>
                    <a:cubicBezTo>
                      <a:pt x="382" y="86"/>
                      <a:pt x="396" y="99"/>
                      <a:pt x="425" y="99"/>
                    </a:cubicBezTo>
                    <a:cubicBezTo>
                      <a:pt x="457" y="99"/>
                      <a:pt x="470" y="82"/>
                      <a:pt x="470" y="60"/>
                    </a:cubicBezTo>
                    <a:close/>
                    <a:moveTo>
                      <a:pt x="349" y="46"/>
                    </a:moveTo>
                    <a:lnTo>
                      <a:pt x="349" y="46"/>
                    </a:lnTo>
                    <a:cubicBezTo>
                      <a:pt x="359" y="42"/>
                      <a:pt x="364" y="34"/>
                      <a:pt x="364" y="25"/>
                    </a:cubicBezTo>
                    <a:cubicBezTo>
                      <a:pt x="364" y="10"/>
                      <a:pt x="353" y="1"/>
                      <a:pt x="327" y="1"/>
                    </a:cubicBezTo>
                    <a:cubicBezTo>
                      <a:pt x="315" y="1"/>
                      <a:pt x="299" y="1"/>
                      <a:pt x="289" y="1"/>
                    </a:cubicBezTo>
                    <a:lnTo>
                      <a:pt x="289" y="98"/>
                    </a:lnTo>
                    <a:cubicBezTo>
                      <a:pt x="304" y="98"/>
                      <a:pt x="316" y="98"/>
                      <a:pt x="323" y="98"/>
                    </a:cubicBezTo>
                    <a:cubicBezTo>
                      <a:pt x="355" y="98"/>
                      <a:pt x="365" y="82"/>
                      <a:pt x="365" y="68"/>
                    </a:cubicBezTo>
                    <a:cubicBezTo>
                      <a:pt x="365" y="57"/>
                      <a:pt x="360" y="49"/>
                      <a:pt x="349" y="46"/>
                    </a:cubicBezTo>
                    <a:close/>
                    <a:moveTo>
                      <a:pt x="338" y="28"/>
                    </a:moveTo>
                    <a:lnTo>
                      <a:pt x="338" y="28"/>
                    </a:lnTo>
                    <a:cubicBezTo>
                      <a:pt x="338" y="37"/>
                      <a:pt x="331" y="41"/>
                      <a:pt x="320" y="41"/>
                    </a:cubicBezTo>
                    <a:cubicBezTo>
                      <a:pt x="318" y="41"/>
                      <a:pt x="315" y="41"/>
                      <a:pt x="313" y="41"/>
                    </a:cubicBezTo>
                    <a:lnTo>
                      <a:pt x="313" y="18"/>
                    </a:lnTo>
                    <a:cubicBezTo>
                      <a:pt x="316" y="18"/>
                      <a:pt x="320" y="17"/>
                      <a:pt x="323" y="17"/>
                    </a:cubicBezTo>
                    <a:cubicBezTo>
                      <a:pt x="335" y="17"/>
                      <a:pt x="338" y="22"/>
                      <a:pt x="338" y="28"/>
                    </a:cubicBezTo>
                    <a:close/>
                    <a:moveTo>
                      <a:pt x="340" y="68"/>
                    </a:moveTo>
                    <a:lnTo>
                      <a:pt x="340" y="68"/>
                    </a:lnTo>
                    <a:cubicBezTo>
                      <a:pt x="340" y="76"/>
                      <a:pt x="335" y="81"/>
                      <a:pt x="323" y="81"/>
                    </a:cubicBezTo>
                    <a:cubicBezTo>
                      <a:pt x="319" y="81"/>
                      <a:pt x="315" y="81"/>
                      <a:pt x="313" y="80"/>
                    </a:cubicBezTo>
                    <a:lnTo>
                      <a:pt x="313" y="56"/>
                    </a:lnTo>
                    <a:cubicBezTo>
                      <a:pt x="315" y="56"/>
                      <a:pt x="319" y="56"/>
                      <a:pt x="321" y="56"/>
                    </a:cubicBezTo>
                    <a:cubicBezTo>
                      <a:pt x="333" y="56"/>
                      <a:pt x="340" y="59"/>
                      <a:pt x="340" y="68"/>
                    </a:cubicBezTo>
                    <a:close/>
                    <a:moveTo>
                      <a:pt x="243" y="98"/>
                    </a:moveTo>
                    <a:lnTo>
                      <a:pt x="243" y="98"/>
                    </a:lnTo>
                    <a:lnTo>
                      <a:pt x="267" y="98"/>
                    </a:lnTo>
                    <a:lnTo>
                      <a:pt x="267" y="1"/>
                    </a:lnTo>
                    <a:lnTo>
                      <a:pt x="243" y="1"/>
                    </a:lnTo>
                    <a:lnTo>
                      <a:pt x="243" y="98"/>
                    </a:lnTo>
                    <a:close/>
                    <a:moveTo>
                      <a:pt x="165" y="98"/>
                    </a:moveTo>
                    <a:lnTo>
                      <a:pt x="165" y="98"/>
                    </a:lnTo>
                    <a:lnTo>
                      <a:pt x="224" y="98"/>
                    </a:lnTo>
                    <a:lnTo>
                      <a:pt x="224" y="79"/>
                    </a:lnTo>
                    <a:lnTo>
                      <a:pt x="189" y="79"/>
                    </a:lnTo>
                    <a:lnTo>
                      <a:pt x="189" y="57"/>
                    </a:lnTo>
                    <a:lnTo>
                      <a:pt x="222" y="57"/>
                    </a:lnTo>
                    <a:lnTo>
                      <a:pt x="222" y="39"/>
                    </a:lnTo>
                    <a:lnTo>
                      <a:pt x="189" y="39"/>
                    </a:lnTo>
                    <a:lnTo>
                      <a:pt x="189" y="20"/>
                    </a:lnTo>
                    <a:lnTo>
                      <a:pt x="224" y="20"/>
                    </a:lnTo>
                    <a:lnTo>
                      <a:pt x="224" y="1"/>
                    </a:lnTo>
                    <a:lnTo>
                      <a:pt x="165" y="1"/>
                    </a:lnTo>
                    <a:lnTo>
                      <a:pt x="165" y="98"/>
                    </a:lnTo>
                    <a:close/>
                    <a:moveTo>
                      <a:pt x="130" y="67"/>
                    </a:moveTo>
                    <a:lnTo>
                      <a:pt x="130" y="67"/>
                    </a:lnTo>
                    <a:cubicBezTo>
                      <a:pt x="128" y="63"/>
                      <a:pt x="125" y="59"/>
                      <a:pt x="123" y="57"/>
                    </a:cubicBezTo>
                    <a:cubicBezTo>
                      <a:pt x="137" y="53"/>
                      <a:pt x="146" y="44"/>
                      <a:pt x="146" y="29"/>
                    </a:cubicBezTo>
                    <a:cubicBezTo>
                      <a:pt x="146" y="10"/>
                      <a:pt x="132" y="1"/>
                      <a:pt x="109" y="1"/>
                    </a:cubicBezTo>
                    <a:cubicBezTo>
                      <a:pt x="96" y="1"/>
                      <a:pt x="82" y="2"/>
                      <a:pt x="74" y="2"/>
                    </a:cubicBezTo>
                    <a:lnTo>
                      <a:pt x="74" y="98"/>
                    </a:lnTo>
                    <a:lnTo>
                      <a:pt x="98" y="98"/>
                    </a:lnTo>
                    <a:lnTo>
                      <a:pt x="98" y="61"/>
                    </a:lnTo>
                    <a:lnTo>
                      <a:pt x="99" y="61"/>
                    </a:lnTo>
                    <a:lnTo>
                      <a:pt x="123" y="98"/>
                    </a:lnTo>
                    <a:lnTo>
                      <a:pt x="152" y="98"/>
                    </a:lnTo>
                    <a:lnTo>
                      <a:pt x="130" y="67"/>
                    </a:lnTo>
                    <a:close/>
                    <a:moveTo>
                      <a:pt x="121" y="32"/>
                    </a:moveTo>
                    <a:lnTo>
                      <a:pt x="121" y="32"/>
                    </a:lnTo>
                    <a:cubicBezTo>
                      <a:pt x="121" y="40"/>
                      <a:pt x="115" y="45"/>
                      <a:pt x="106" y="45"/>
                    </a:cubicBezTo>
                    <a:cubicBezTo>
                      <a:pt x="103" y="45"/>
                      <a:pt x="100" y="45"/>
                      <a:pt x="98" y="45"/>
                    </a:cubicBezTo>
                    <a:lnTo>
                      <a:pt x="98" y="20"/>
                    </a:lnTo>
                    <a:cubicBezTo>
                      <a:pt x="100" y="20"/>
                      <a:pt x="103" y="20"/>
                      <a:pt x="105" y="20"/>
                    </a:cubicBezTo>
                    <a:cubicBezTo>
                      <a:pt x="115" y="20"/>
                      <a:pt x="121" y="24"/>
                      <a:pt x="121" y="32"/>
                    </a:cubicBezTo>
                    <a:close/>
                    <a:moveTo>
                      <a:pt x="24" y="20"/>
                    </a:moveTo>
                    <a:lnTo>
                      <a:pt x="24" y="20"/>
                    </a:lnTo>
                    <a:lnTo>
                      <a:pt x="58" y="20"/>
                    </a:lnTo>
                    <a:lnTo>
                      <a:pt x="58" y="1"/>
                    </a:lnTo>
                    <a:lnTo>
                      <a:pt x="0" y="1"/>
                    </a:lnTo>
                    <a:lnTo>
                      <a:pt x="0" y="98"/>
                    </a:lnTo>
                    <a:lnTo>
                      <a:pt x="24" y="98"/>
                    </a:lnTo>
                    <a:lnTo>
                      <a:pt x="24" y="59"/>
                    </a:lnTo>
                    <a:lnTo>
                      <a:pt x="56" y="59"/>
                    </a:lnTo>
                    <a:lnTo>
                      <a:pt x="56" y="41"/>
                    </a:lnTo>
                    <a:lnTo>
                      <a:pt x="24" y="41"/>
                    </a:ln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16"/>
              <p:cNvSpPr>
                <a:spLocks noChangeAspect="1" noEditPoints="1"/>
              </p:cNvSpPr>
              <p:nvPr userDrawn="1"/>
            </p:nvSpPr>
            <p:spPr bwMode="auto">
              <a:xfrm>
                <a:off x="590551" y="6637340"/>
                <a:ext cx="671513" cy="66675"/>
              </a:xfrm>
              <a:custGeom>
                <a:avLst/>
                <a:gdLst>
                  <a:gd name="T0" fmla="*/ 2147483647 w 1992"/>
                  <a:gd name="T1" fmla="*/ 2147483647 h 198"/>
                  <a:gd name="T2" fmla="*/ 2147483647 w 1992"/>
                  <a:gd name="T3" fmla="*/ 0 h 198"/>
                  <a:gd name="T4" fmla="*/ 2147483647 w 1992"/>
                  <a:gd name="T5" fmla="*/ 2147483647 h 198"/>
                  <a:gd name="T6" fmla="*/ 2147483647 w 1992"/>
                  <a:gd name="T7" fmla="*/ 2147483647 h 198"/>
                  <a:gd name="T8" fmla="*/ 2147483647 w 1992"/>
                  <a:gd name="T9" fmla="*/ 2147483647 h 198"/>
                  <a:gd name="T10" fmla="*/ 2147483647 w 1992"/>
                  <a:gd name="T11" fmla="*/ 2147483647 h 198"/>
                  <a:gd name="T12" fmla="*/ 2147483647 w 1992"/>
                  <a:gd name="T13" fmla="*/ 2147483647 h 198"/>
                  <a:gd name="T14" fmla="*/ 2147483647 w 1992"/>
                  <a:gd name="T15" fmla="*/ 2147483647 h 198"/>
                  <a:gd name="T16" fmla="*/ 2147483647 w 1992"/>
                  <a:gd name="T17" fmla="*/ 0 h 198"/>
                  <a:gd name="T18" fmla="*/ 2147483647 w 1992"/>
                  <a:gd name="T19" fmla="*/ 2147483647 h 198"/>
                  <a:gd name="T20" fmla="*/ 2147483647 w 1992"/>
                  <a:gd name="T21" fmla="*/ 2147483647 h 198"/>
                  <a:gd name="T22" fmla="*/ 2147483647 w 1992"/>
                  <a:gd name="T23" fmla="*/ 2147483647 h 198"/>
                  <a:gd name="T24" fmla="*/ 2147483647 w 1992"/>
                  <a:gd name="T25" fmla="*/ 2147483647 h 198"/>
                  <a:gd name="T26" fmla="*/ 2147483647 w 1992"/>
                  <a:gd name="T27" fmla="*/ 2147483647 h 198"/>
                  <a:gd name="T28" fmla="*/ 2147483647 w 1992"/>
                  <a:gd name="T29" fmla="*/ 2147483647 h 198"/>
                  <a:gd name="T30" fmla="*/ 2147483647 w 1992"/>
                  <a:gd name="T31" fmla="*/ 2147483647 h 198"/>
                  <a:gd name="T32" fmla="*/ 2147483647 w 1992"/>
                  <a:gd name="T33" fmla="*/ 2147483647 h 198"/>
                  <a:gd name="T34" fmla="*/ 2147483647 w 1992"/>
                  <a:gd name="T35" fmla="*/ 2147483647 h 198"/>
                  <a:gd name="T36" fmla="*/ 2147483647 w 1992"/>
                  <a:gd name="T37" fmla="*/ 2147483647 h 198"/>
                  <a:gd name="T38" fmla="*/ 2147483647 w 1992"/>
                  <a:gd name="T39" fmla="*/ 2147483647 h 198"/>
                  <a:gd name="T40" fmla="*/ 2147483647 w 1992"/>
                  <a:gd name="T41" fmla="*/ 2147483647 h 198"/>
                  <a:gd name="T42" fmla="*/ 2147483647 w 1992"/>
                  <a:gd name="T43" fmla="*/ 2147483647 h 198"/>
                  <a:gd name="T44" fmla="*/ 2147483647 w 1992"/>
                  <a:gd name="T45" fmla="*/ 2147483647 h 198"/>
                  <a:gd name="T46" fmla="*/ 2147483647 w 1992"/>
                  <a:gd name="T47" fmla="*/ 2147483647 h 198"/>
                  <a:gd name="T48" fmla="*/ 2147483647 w 1992"/>
                  <a:gd name="T49" fmla="*/ 2147483647 h 198"/>
                  <a:gd name="T50" fmla="*/ 2147483647 w 1992"/>
                  <a:gd name="T51" fmla="*/ 2147483647 h 198"/>
                  <a:gd name="T52" fmla="*/ 2147483647 w 1992"/>
                  <a:gd name="T53" fmla="*/ 2147483647 h 198"/>
                  <a:gd name="T54" fmla="*/ 2147483647 w 1992"/>
                  <a:gd name="T55" fmla="*/ 2147483647 h 198"/>
                  <a:gd name="T56" fmla="*/ 2147483647 w 1992"/>
                  <a:gd name="T57" fmla="*/ 2147483647 h 198"/>
                  <a:gd name="T58" fmla="*/ 2147483647 w 1992"/>
                  <a:gd name="T59" fmla="*/ 2147483647 h 198"/>
                  <a:gd name="T60" fmla="*/ 2147483647 w 1992"/>
                  <a:gd name="T61" fmla="*/ 2147483647 h 198"/>
                  <a:gd name="T62" fmla="*/ 2147483647 w 1992"/>
                  <a:gd name="T63" fmla="*/ 2147483647 h 198"/>
                  <a:gd name="T64" fmla="*/ 2147483647 w 1992"/>
                  <a:gd name="T65" fmla="*/ 2147483647 h 198"/>
                  <a:gd name="T66" fmla="*/ 2147483647 w 1992"/>
                  <a:gd name="T67" fmla="*/ 2147483647 h 198"/>
                  <a:gd name="T68" fmla="*/ 2147483647 w 1992"/>
                  <a:gd name="T69" fmla="*/ 2147483647 h 198"/>
                  <a:gd name="T70" fmla="*/ 2147483647 w 1992"/>
                  <a:gd name="T71" fmla="*/ 2147483647 h 198"/>
                  <a:gd name="T72" fmla="*/ 2147483647 w 1992"/>
                  <a:gd name="T73" fmla="*/ 2147483647 h 198"/>
                  <a:gd name="T74" fmla="*/ 2147483647 w 1992"/>
                  <a:gd name="T75" fmla="*/ 2147483647 h 198"/>
                  <a:gd name="T76" fmla="*/ 2147483647 w 1992"/>
                  <a:gd name="T77" fmla="*/ 2147483647 h 198"/>
                  <a:gd name="T78" fmla="*/ 2147483647 w 1992"/>
                  <a:gd name="T79" fmla="*/ 2147483647 h 198"/>
                  <a:gd name="T80" fmla="*/ 2147483647 w 1992"/>
                  <a:gd name="T81" fmla="*/ 2147483647 h 198"/>
                  <a:gd name="T82" fmla="*/ 2147483647 w 1992"/>
                  <a:gd name="T83" fmla="*/ 2147483647 h 198"/>
                  <a:gd name="T84" fmla="*/ 2147483647 w 1992"/>
                  <a:gd name="T85" fmla="*/ 2147483647 h 198"/>
                  <a:gd name="T86" fmla="*/ 2147483647 w 1992"/>
                  <a:gd name="T87" fmla="*/ 2147483647 h 198"/>
                  <a:gd name="T88" fmla="*/ 2147483647 w 1992"/>
                  <a:gd name="T89" fmla="*/ 2147483647 h 198"/>
                  <a:gd name="T90" fmla="*/ 2147483647 w 1992"/>
                  <a:gd name="T91" fmla="*/ 2147483647 h 198"/>
                  <a:gd name="T92" fmla="*/ 2147483647 w 1992"/>
                  <a:gd name="T93" fmla="*/ 2147483647 h 198"/>
                  <a:gd name="T94" fmla="*/ 2147483647 w 1992"/>
                  <a:gd name="T95" fmla="*/ 2147483647 h 198"/>
                  <a:gd name="T96" fmla="*/ 2147483647 w 1992"/>
                  <a:gd name="T97" fmla="*/ 2147483647 h 198"/>
                  <a:gd name="T98" fmla="*/ 2147483647 w 1992"/>
                  <a:gd name="T99" fmla="*/ 2147483647 h 198"/>
                  <a:gd name="T100" fmla="*/ 2147483647 w 1992"/>
                  <a:gd name="T101" fmla="*/ 2147483647 h 198"/>
                  <a:gd name="T102" fmla="*/ 2147483647 w 1992"/>
                  <a:gd name="T103" fmla="*/ 2147483647 h 198"/>
                  <a:gd name="T104" fmla="*/ 2147483647 w 1992"/>
                  <a:gd name="T105" fmla="*/ 2147483647 h 198"/>
                  <a:gd name="T106" fmla="*/ 0 w 1992"/>
                  <a:gd name="T107" fmla="*/ 2147483647 h 198"/>
                  <a:gd name="T108" fmla="*/ 2147483647 w 1992"/>
                  <a:gd name="T109" fmla="*/ 2147483647 h 19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92"/>
                  <a:gd name="T166" fmla="*/ 0 h 198"/>
                  <a:gd name="T167" fmla="*/ 1992 w 1992"/>
                  <a:gd name="T168" fmla="*/ 198 h 19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92" h="198">
                    <a:moveTo>
                      <a:pt x="1914" y="57"/>
                    </a:moveTo>
                    <a:lnTo>
                      <a:pt x="1914" y="57"/>
                    </a:lnTo>
                    <a:cubicBezTo>
                      <a:pt x="1914" y="46"/>
                      <a:pt x="1922" y="38"/>
                      <a:pt x="1942" y="38"/>
                    </a:cubicBezTo>
                    <a:cubicBezTo>
                      <a:pt x="1953" y="38"/>
                      <a:pt x="1967" y="40"/>
                      <a:pt x="1977" y="43"/>
                    </a:cubicBezTo>
                    <a:lnTo>
                      <a:pt x="1979" y="3"/>
                    </a:lnTo>
                    <a:cubicBezTo>
                      <a:pt x="1968" y="2"/>
                      <a:pt x="1954" y="0"/>
                      <a:pt x="1944" y="0"/>
                    </a:cubicBezTo>
                    <a:cubicBezTo>
                      <a:pt x="1892" y="0"/>
                      <a:pt x="1864" y="25"/>
                      <a:pt x="1864" y="63"/>
                    </a:cubicBezTo>
                    <a:cubicBezTo>
                      <a:pt x="1864" y="125"/>
                      <a:pt x="1940" y="108"/>
                      <a:pt x="1940" y="137"/>
                    </a:cubicBezTo>
                    <a:cubicBezTo>
                      <a:pt x="1940" y="152"/>
                      <a:pt x="1927" y="159"/>
                      <a:pt x="1911" y="159"/>
                    </a:cubicBezTo>
                    <a:cubicBezTo>
                      <a:pt x="1896" y="159"/>
                      <a:pt x="1882" y="156"/>
                      <a:pt x="1871" y="152"/>
                    </a:cubicBezTo>
                    <a:lnTo>
                      <a:pt x="1869" y="193"/>
                    </a:lnTo>
                    <a:cubicBezTo>
                      <a:pt x="1880" y="196"/>
                      <a:pt x="1895" y="198"/>
                      <a:pt x="1907" y="198"/>
                    </a:cubicBezTo>
                    <a:cubicBezTo>
                      <a:pt x="1960" y="198"/>
                      <a:pt x="1992" y="171"/>
                      <a:pt x="1992" y="131"/>
                    </a:cubicBezTo>
                    <a:cubicBezTo>
                      <a:pt x="1992" y="73"/>
                      <a:pt x="1914" y="84"/>
                      <a:pt x="1914" y="57"/>
                    </a:cubicBezTo>
                    <a:close/>
                    <a:moveTo>
                      <a:pt x="1793" y="44"/>
                    </a:moveTo>
                    <a:lnTo>
                      <a:pt x="1793" y="44"/>
                    </a:lnTo>
                    <a:lnTo>
                      <a:pt x="1843" y="44"/>
                    </a:lnTo>
                    <a:lnTo>
                      <a:pt x="1843" y="4"/>
                    </a:lnTo>
                    <a:lnTo>
                      <a:pt x="1696" y="4"/>
                    </a:lnTo>
                    <a:lnTo>
                      <a:pt x="1696" y="44"/>
                    </a:lnTo>
                    <a:lnTo>
                      <a:pt x="1746" y="44"/>
                    </a:lnTo>
                    <a:lnTo>
                      <a:pt x="1746" y="194"/>
                    </a:lnTo>
                    <a:lnTo>
                      <a:pt x="1793" y="194"/>
                    </a:lnTo>
                    <a:lnTo>
                      <a:pt x="1793" y="44"/>
                    </a:lnTo>
                    <a:close/>
                    <a:moveTo>
                      <a:pt x="1679" y="26"/>
                    </a:moveTo>
                    <a:lnTo>
                      <a:pt x="1679" y="26"/>
                    </a:lnTo>
                    <a:cubicBezTo>
                      <a:pt x="1679" y="12"/>
                      <a:pt x="1668" y="0"/>
                      <a:pt x="1654" y="0"/>
                    </a:cubicBezTo>
                    <a:cubicBezTo>
                      <a:pt x="1640" y="0"/>
                      <a:pt x="1629" y="12"/>
                      <a:pt x="1629" y="26"/>
                    </a:cubicBezTo>
                    <a:cubicBezTo>
                      <a:pt x="1629" y="40"/>
                      <a:pt x="1640" y="51"/>
                      <a:pt x="1654" y="51"/>
                    </a:cubicBezTo>
                    <a:cubicBezTo>
                      <a:pt x="1668" y="51"/>
                      <a:pt x="1679" y="40"/>
                      <a:pt x="1679" y="26"/>
                    </a:cubicBezTo>
                    <a:close/>
                    <a:moveTo>
                      <a:pt x="1677" y="194"/>
                    </a:moveTo>
                    <a:lnTo>
                      <a:pt x="1677" y="194"/>
                    </a:lnTo>
                    <a:lnTo>
                      <a:pt x="1607" y="4"/>
                    </a:lnTo>
                    <a:lnTo>
                      <a:pt x="1551" y="4"/>
                    </a:lnTo>
                    <a:lnTo>
                      <a:pt x="1480" y="194"/>
                    </a:lnTo>
                    <a:lnTo>
                      <a:pt x="1528" y="194"/>
                    </a:lnTo>
                    <a:lnTo>
                      <a:pt x="1540" y="161"/>
                    </a:lnTo>
                    <a:lnTo>
                      <a:pt x="1613" y="161"/>
                    </a:lnTo>
                    <a:lnTo>
                      <a:pt x="1625" y="194"/>
                    </a:lnTo>
                    <a:lnTo>
                      <a:pt x="1677" y="194"/>
                    </a:lnTo>
                    <a:close/>
                    <a:moveTo>
                      <a:pt x="1602" y="127"/>
                    </a:moveTo>
                    <a:lnTo>
                      <a:pt x="1602" y="127"/>
                    </a:lnTo>
                    <a:lnTo>
                      <a:pt x="1551" y="127"/>
                    </a:lnTo>
                    <a:lnTo>
                      <a:pt x="1568" y="81"/>
                    </a:lnTo>
                    <a:cubicBezTo>
                      <a:pt x="1571" y="72"/>
                      <a:pt x="1574" y="62"/>
                      <a:pt x="1576" y="54"/>
                    </a:cubicBezTo>
                    <a:cubicBezTo>
                      <a:pt x="1579" y="62"/>
                      <a:pt x="1582" y="73"/>
                      <a:pt x="1586" y="82"/>
                    </a:cubicBezTo>
                    <a:lnTo>
                      <a:pt x="1602" y="127"/>
                    </a:lnTo>
                    <a:close/>
                    <a:moveTo>
                      <a:pt x="1529" y="26"/>
                    </a:moveTo>
                    <a:lnTo>
                      <a:pt x="1529" y="26"/>
                    </a:lnTo>
                    <a:cubicBezTo>
                      <a:pt x="1529" y="12"/>
                      <a:pt x="1517" y="0"/>
                      <a:pt x="1504" y="0"/>
                    </a:cubicBezTo>
                    <a:cubicBezTo>
                      <a:pt x="1490" y="0"/>
                      <a:pt x="1478" y="12"/>
                      <a:pt x="1478" y="26"/>
                    </a:cubicBezTo>
                    <a:cubicBezTo>
                      <a:pt x="1478" y="40"/>
                      <a:pt x="1490" y="51"/>
                      <a:pt x="1504" y="51"/>
                    </a:cubicBezTo>
                    <a:cubicBezTo>
                      <a:pt x="1517" y="51"/>
                      <a:pt x="1529" y="40"/>
                      <a:pt x="1529" y="26"/>
                    </a:cubicBezTo>
                    <a:close/>
                    <a:moveTo>
                      <a:pt x="1412" y="44"/>
                    </a:moveTo>
                    <a:lnTo>
                      <a:pt x="1412" y="44"/>
                    </a:lnTo>
                    <a:lnTo>
                      <a:pt x="1462" y="44"/>
                    </a:lnTo>
                    <a:lnTo>
                      <a:pt x="1462" y="4"/>
                    </a:lnTo>
                    <a:lnTo>
                      <a:pt x="1315" y="4"/>
                    </a:lnTo>
                    <a:lnTo>
                      <a:pt x="1315" y="44"/>
                    </a:lnTo>
                    <a:lnTo>
                      <a:pt x="1365" y="44"/>
                    </a:lnTo>
                    <a:lnTo>
                      <a:pt x="1365" y="194"/>
                    </a:lnTo>
                    <a:lnTo>
                      <a:pt x="1412" y="194"/>
                    </a:lnTo>
                    <a:lnTo>
                      <a:pt x="1412" y="44"/>
                    </a:lnTo>
                    <a:close/>
                    <a:moveTo>
                      <a:pt x="1238" y="194"/>
                    </a:moveTo>
                    <a:lnTo>
                      <a:pt x="1238" y="194"/>
                    </a:lnTo>
                    <a:lnTo>
                      <a:pt x="1285" y="194"/>
                    </a:lnTo>
                    <a:lnTo>
                      <a:pt x="1285" y="4"/>
                    </a:lnTo>
                    <a:lnTo>
                      <a:pt x="1238" y="4"/>
                    </a:lnTo>
                    <a:lnTo>
                      <a:pt x="1238" y="194"/>
                    </a:lnTo>
                    <a:close/>
                    <a:moveTo>
                      <a:pt x="1200" y="131"/>
                    </a:moveTo>
                    <a:lnTo>
                      <a:pt x="1200" y="131"/>
                    </a:lnTo>
                    <a:cubicBezTo>
                      <a:pt x="1200" y="73"/>
                      <a:pt x="1122" y="84"/>
                      <a:pt x="1122" y="57"/>
                    </a:cubicBezTo>
                    <a:cubicBezTo>
                      <a:pt x="1122" y="46"/>
                      <a:pt x="1130" y="38"/>
                      <a:pt x="1150" y="38"/>
                    </a:cubicBezTo>
                    <a:cubicBezTo>
                      <a:pt x="1161" y="38"/>
                      <a:pt x="1175" y="40"/>
                      <a:pt x="1185" y="43"/>
                    </a:cubicBezTo>
                    <a:lnTo>
                      <a:pt x="1187" y="3"/>
                    </a:lnTo>
                    <a:cubicBezTo>
                      <a:pt x="1176" y="2"/>
                      <a:pt x="1162" y="0"/>
                      <a:pt x="1152" y="0"/>
                    </a:cubicBezTo>
                    <a:cubicBezTo>
                      <a:pt x="1100" y="0"/>
                      <a:pt x="1072" y="25"/>
                      <a:pt x="1072" y="63"/>
                    </a:cubicBezTo>
                    <a:cubicBezTo>
                      <a:pt x="1072" y="125"/>
                      <a:pt x="1148" y="108"/>
                      <a:pt x="1148" y="137"/>
                    </a:cubicBezTo>
                    <a:cubicBezTo>
                      <a:pt x="1148" y="152"/>
                      <a:pt x="1135" y="159"/>
                      <a:pt x="1119" y="159"/>
                    </a:cubicBezTo>
                    <a:cubicBezTo>
                      <a:pt x="1104" y="159"/>
                      <a:pt x="1090" y="156"/>
                      <a:pt x="1079" y="152"/>
                    </a:cubicBezTo>
                    <a:lnTo>
                      <a:pt x="1077" y="193"/>
                    </a:lnTo>
                    <a:cubicBezTo>
                      <a:pt x="1088" y="196"/>
                      <a:pt x="1103" y="198"/>
                      <a:pt x="1115" y="198"/>
                    </a:cubicBezTo>
                    <a:cubicBezTo>
                      <a:pt x="1168" y="198"/>
                      <a:pt x="1200" y="171"/>
                      <a:pt x="1200" y="131"/>
                    </a:cubicBezTo>
                    <a:close/>
                    <a:moveTo>
                      <a:pt x="1009" y="133"/>
                    </a:moveTo>
                    <a:lnTo>
                      <a:pt x="1009" y="133"/>
                    </a:lnTo>
                    <a:cubicBezTo>
                      <a:pt x="1004" y="125"/>
                      <a:pt x="999" y="117"/>
                      <a:pt x="995" y="112"/>
                    </a:cubicBezTo>
                    <a:cubicBezTo>
                      <a:pt x="1022" y="105"/>
                      <a:pt x="1041" y="87"/>
                      <a:pt x="1041" y="58"/>
                    </a:cubicBezTo>
                    <a:cubicBezTo>
                      <a:pt x="1041" y="21"/>
                      <a:pt x="1013" y="3"/>
                      <a:pt x="967" y="3"/>
                    </a:cubicBezTo>
                    <a:cubicBezTo>
                      <a:pt x="943" y="3"/>
                      <a:pt x="914" y="3"/>
                      <a:pt x="898" y="4"/>
                    </a:cubicBezTo>
                    <a:lnTo>
                      <a:pt x="898" y="194"/>
                    </a:lnTo>
                    <a:lnTo>
                      <a:pt x="945" y="194"/>
                    </a:lnTo>
                    <a:lnTo>
                      <a:pt x="945" y="120"/>
                    </a:lnTo>
                    <a:lnTo>
                      <a:pt x="947" y="120"/>
                    </a:lnTo>
                    <a:lnTo>
                      <a:pt x="994" y="194"/>
                    </a:lnTo>
                    <a:lnTo>
                      <a:pt x="1051" y="194"/>
                    </a:lnTo>
                    <a:lnTo>
                      <a:pt x="1009" y="133"/>
                    </a:lnTo>
                    <a:close/>
                    <a:moveTo>
                      <a:pt x="991" y="63"/>
                    </a:moveTo>
                    <a:lnTo>
                      <a:pt x="991" y="63"/>
                    </a:lnTo>
                    <a:cubicBezTo>
                      <a:pt x="991" y="78"/>
                      <a:pt x="979" y="89"/>
                      <a:pt x="961" y="89"/>
                    </a:cubicBezTo>
                    <a:cubicBezTo>
                      <a:pt x="956" y="89"/>
                      <a:pt x="950" y="89"/>
                      <a:pt x="945" y="88"/>
                    </a:cubicBezTo>
                    <a:lnTo>
                      <a:pt x="945" y="40"/>
                    </a:lnTo>
                    <a:cubicBezTo>
                      <a:pt x="950" y="39"/>
                      <a:pt x="955" y="39"/>
                      <a:pt x="960" y="39"/>
                    </a:cubicBezTo>
                    <a:cubicBezTo>
                      <a:pt x="979" y="39"/>
                      <a:pt x="991" y="48"/>
                      <a:pt x="991" y="63"/>
                    </a:cubicBezTo>
                    <a:close/>
                    <a:moveTo>
                      <a:pt x="739" y="194"/>
                    </a:moveTo>
                    <a:lnTo>
                      <a:pt x="739" y="194"/>
                    </a:lnTo>
                    <a:lnTo>
                      <a:pt x="856" y="194"/>
                    </a:lnTo>
                    <a:lnTo>
                      <a:pt x="856" y="156"/>
                    </a:lnTo>
                    <a:lnTo>
                      <a:pt x="786" y="156"/>
                    </a:lnTo>
                    <a:lnTo>
                      <a:pt x="786" y="115"/>
                    </a:lnTo>
                    <a:lnTo>
                      <a:pt x="852" y="115"/>
                    </a:lnTo>
                    <a:lnTo>
                      <a:pt x="852" y="79"/>
                    </a:lnTo>
                    <a:lnTo>
                      <a:pt x="786" y="79"/>
                    </a:lnTo>
                    <a:lnTo>
                      <a:pt x="786" y="41"/>
                    </a:lnTo>
                    <a:lnTo>
                      <a:pt x="856" y="41"/>
                    </a:lnTo>
                    <a:lnTo>
                      <a:pt x="856" y="4"/>
                    </a:lnTo>
                    <a:lnTo>
                      <a:pt x="739" y="4"/>
                    </a:lnTo>
                    <a:lnTo>
                      <a:pt x="739" y="194"/>
                    </a:lnTo>
                    <a:close/>
                    <a:moveTo>
                      <a:pt x="644" y="194"/>
                    </a:moveTo>
                    <a:lnTo>
                      <a:pt x="644" y="194"/>
                    </a:lnTo>
                    <a:lnTo>
                      <a:pt x="714" y="4"/>
                    </a:lnTo>
                    <a:lnTo>
                      <a:pt x="666" y="4"/>
                    </a:lnTo>
                    <a:lnTo>
                      <a:pt x="633" y="92"/>
                    </a:lnTo>
                    <a:cubicBezTo>
                      <a:pt x="628" y="107"/>
                      <a:pt x="622" y="125"/>
                      <a:pt x="618" y="143"/>
                    </a:cubicBezTo>
                    <a:lnTo>
                      <a:pt x="617" y="143"/>
                    </a:lnTo>
                    <a:cubicBezTo>
                      <a:pt x="613" y="124"/>
                      <a:pt x="607" y="107"/>
                      <a:pt x="602" y="92"/>
                    </a:cubicBezTo>
                    <a:lnTo>
                      <a:pt x="570" y="4"/>
                    </a:lnTo>
                    <a:lnTo>
                      <a:pt x="518" y="4"/>
                    </a:lnTo>
                    <a:lnTo>
                      <a:pt x="589" y="194"/>
                    </a:lnTo>
                    <a:lnTo>
                      <a:pt x="644" y="194"/>
                    </a:lnTo>
                    <a:close/>
                    <a:moveTo>
                      <a:pt x="446" y="194"/>
                    </a:moveTo>
                    <a:lnTo>
                      <a:pt x="446" y="194"/>
                    </a:lnTo>
                    <a:lnTo>
                      <a:pt x="494" y="194"/>
                    </a:lnTo>
                    <a:lnTo>
                      <a:pt x="494" y="4"/>
                    </a:lnTo>
                    <a:lnTo>
                      <a:pt x="446" y="4"/>
                    </a:lnTo>
                    <a:lnTo>
                      <a:pt x="446" y="194"/>
                    </a:lnTo>
                    <a:close/>
                    <a:moveTo>
                      <a:pt x="335" y="194"/>
                    </a:moveTo>
                    <a:lnTo>
                      <a:pt x="335" y="194"/>
                    </a:lnTo>
                    <a:lnTo>
                      <a:pt x="398" y="194"/>
                    </a:lnTo>
                    <a:lnTo>
                      <a:pt x="398" y="4"/>
                    </a:lnTo>
                    <a:lnTo>
                      <a:pt x="352" y="4"/>
                    </a:lnTo>
                    <a:lnTo>
                      <a:pt x="352" y="84"/>
                    </a:lnTo>
                    <a:cubicBezTo>
                      <a:pt x="352" y="104"/>
                      <a:pt x="353" y="119"/>
                      <a:pt x="354" y="131"/>
                    </a:cubicBezTo>
                    <a:lnTo>
                      <a:pt x="353" y="131"/>
                    </a:lnTo>
                    <a:cubicBezTo>
                      <a:pt x="347" y="118"/>
                      <a:pt x="341" y="106"/>
                      <a:pt x="333" y="95"/>
                    </a:cubicBezTo>
                    <a:lnTo>
                      <a:pt x="278" y="4"/>
                    </a:lnTo>
                    <a:lnTo>
                      <a:pt x="215" y="4"/>
                    </a:lnTo>
                    <a:lnTo>
                      <a:pt x="215" y="194"/>
                    </a:lnTo>
                    <a:lnTo>
                      <a:pt x="261" y="194"/>
                    </a:lnTo>
                    <a:lnTo>
                      <a:pt x="261" y="100"/>
                    </a:lnTo>
                    <a:cubicBezTo>
                      <a:pt x="261" y="85"/>
                      <a:pt x="260" y="76"/>
                      <a:pt x="259" y="67"/>
                    </a:cubicBezTo>
                    <a:lnTo>
                      <a:pt x="260" y="67"/>
                    </a:lnTo>
                    <a:cubicBezTo>
                      <a:pt x="265" y="77"/>
                      <a:pt x="271" y="91"/>
                      <a:pt x="278" y="101"/>
                    </a:cubicBezTo>
                    <a:lnTo>
                      <a:pt x="335" y="194"/>
                    </a:lnTo>
                    <a:close/>
                    <a:moveTo>
                      <a:pt x="174" y="121"/>
                    </a:moveTo>
                    <a:lnTo>
                      <a:pt x="174" y="121"/>
                    </a:lnTo>
                    <a:lnTo>
                      <a:pt x="174" y="4"/>
                    </a:lnTo>
                    <a:lnTo>
                      <a:pt x="127" y="4"/>
                    </a:lnTo>
                    <a:lnTo>
                      <a:pt x="127" y="115"/>
                    </a:lnTo>
                    <a:cubicBezTo>
                      <a:pt x="127" y="142"/>
                      <a:pt x="116" y="158"/>
                      <a:pt x="87" y="158"/>
                    </a:cubicBezTo>
                    <a:cubicBezTo>
                      <a:pt x="61" y="158"/>
                      <a:pt x="47" y="146"/>
                      <a:pt x="47" y="116"/>
                    </a:cubicBezTo>
                    <a:lnTo>
                      <a:pt x="47" y="4"/>
                    </a:lnTo>
                    <a:lnTo>
                      <a:pt x="0" y="4"/>
                    </a:lnTo>
                    <a:lnTo>
                      <a:pt x="0" y="127"/>
                    </a:lnTo>
                    <a:cubicBezTo>
                      <a:pt x="0" y="170"/>
                      <a:pt x="27" y="197"/>
                      <a:pt x="85" y="197"/>
                    </a:cubicBezTo>
                    <a:cubicBezTo>
                      <a:pt x="147" y="197"/>
                      <a:pt x="174" y="163"/>
                      <a:pt x="174" y="121"/>
                    </a:cubicBez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590550" y="6729415"/>
                <a:ext cx="433388" cy="65087"/>
              </a:xfrm>
              <a:custGeom>
                <a:avLst/>
                <a:gdLst>
                  <a:gd name="T0" fmla="*/ 2147483647 w 1284"/>
                  <a:gd name="T1" fmla="*/ 2147483647 h 193"/>
                  <a:gd name="T2" fmla="*/ 2147483647 w 1284"/>
                  <a:gd name="T3" fmla="*/ 0 h 193"/>
                  <a:gd name="T4" fmla="*/ 2147483647 w 1284"/>
                  <a:gd name="T5" fmla="*/ 2147483647 h 193"/>
                  <a:gd name="T6" fmla="*/ 2147483647 w 1284"/>
                  <a:gd name="T7" fmla="*/ 2147483647 h 193"/>
                  <a:gd name="T8" fmla="*/ 2147483647 w 1284"/>
                  <a:gd name="T9" fmla="*/ 0 h 193"/>
                  <a:gd name="T10" fmla="*/ 2147483647 w 1284"/>
                  <a:gd name="T11" fmla="*/ 2147483647 h 193"/>
                  <a:gd name="T12" fmla="*/ 2147483647 w 1284"/>
                  <a:gd name="T13" fmla="*/ 2147483647 h 193"/>
                  <a:gd name="T14" fmla="*/ 2147483647 w 1284"/>
                  <a:gd name="T15" fmla="*/ 2147483647 h 193"/>
                  <a:gd name="T16" fmla="*/ 2147483647 w 1284"/>
                  <a:gd name="T17" fmla="*/ 2147483647 h 193"/>
                  <a:gd name="T18" fmla="*/ 2147483647 w 1284"/>
                  <a:gd name="T19" fmla="*/ 2147483647 h 193"/>
                  <a:gd name="T20" fmla="*/ 2147483647 w 1284"/>
                  <a:gd name="T21" fmla="*/ 2147483647 h 193"/>
                  <a:gd name="T22" fmla="*/ 2147483647 w 1284"/>
                  <a:gd name="T23" fmla="*/ 2147483647 h 193"/>
                  <a:gd name="T24" fmla="*/ 2147483647 w 1284"/>
                  <a:gd name="T25" fmla="*/ 0 h 193"/>
                  <a:gd name="T26" fmla="*/ 2147483647 w 1284"/>
                  <a:gd name="T27" fmla="*/ 2147483647 h 193"/>
                  <a:gd name="T28" fmla="*/ 2147483647 w 1284"/>
                  <a:gd name="T29" fmla="*/ 2147483647 h 193"/>
                  <a:gd name="T30" fmla="*/ 2147483647 w 1284"/>
                  <a:gd name="T31" fmla="*/ 0 h 193"/>
                  <a:gd name="T32" fmla="*/ 2147483647 w 1284"/>
                  <a:gd name="T33" fmla="*/ 2147483647 h 193"/>
                  <a:gd name="T34" fmla="*/ 2147483647 w 1284"/>
                  <a:gd name="T35" fmla="*/ 2147483647 h 193"/>
                  <a:gd name="T36" fmla="*/ 2147483647 w 1284"/>
                  <a:gd name="T37" fmla="*/ 2147483647 h 193"/>
                  <a:gd name="T38" fmla="*/ 2147483647 w 1284"/>
                  <a:gd name="T39" fmla="*/ 0 h 193"/>
                  <a:gd name="T40" fmla="*/ 2147483647 w 1284"/>
                  <a:gd name="T41" fmla="*/ 0 h 193"/>
                  <a:gd name="T42" fmla="*/ 2147483647 w 1284"/>
                  <a:gd name="T43" fmla="*/ 2147483647 h 193"/>
                  <a:gd name="T44" fmla="*/ 2147483647 w 1284"/>
                  <a:gd name="T45" fmla="*/ 2147483647 h 193"/>
                  <a:gd name="T46" fmla="*/ 2147483647 w 1284"/>
                  <a:gd name="T47" fmla="*/ 2147483647 h 193"/>
                  <a:gd name="T48" fmla="*/ 2147483647 w 1284"/>
                  <a:gd name="T49" fmla="*/ 2147483647 h 193"/>
                  <a:gd name="T50" fmla="*/ 2147483647 w 1284"/>
                  <a:gd name="T51" fmla="*/ 0 h 193"/>
                  <a:gd name="T52" fmla="*/ 2147483647 w 1284"/>
                  <a:gd name="T53" fmla="*/ 2147483647 h 193"/>
                  <a:gd name="T54" fmla="*/ 2147483647 w 1284"/>
                  <a:gd name="T55" fmla="*/ 2147483647 h 193"/>
                  <a:gd name="T56" fmla="*/ 2147483647 w 1284"/>
                  <a:gd name="T57" fmla="*/ 0 h 193"/>
                  <a:gd name="T58" fmla="*/ 2147483647 w 1284"/>
                  <a:gd name="T59" fmla="*/ 2147483647 h 193"/>
                  <a:gd name="T60" fmla="*/ 2147483647 w 1284"/>
                  <a:gd name="T61" fmla="*/ 2147483647 h 193"/>
                  <a:gd name="T62" fmla="*/ 2147483647 w 1284"/>
                  <a:gd name="T63" fmla="*/ 0 h 193"/>
                  <a:gd name="T64" fmla="*/ 2147483647 w 1284"/>
                  <a:gd name="T65" fmla="*/ 2147483647 h 193"/>
                  <a:gd name="T66" fmla="*/ 2147483647 w 1284"/>
                  <a:gd name="T67" fmla="*/ 2147483647 h 193"/>
                  <a:gd name="T68" fmla="*/ 2147483647 w 1284"/>
                  <a:gd name="T69" fmla="*/ 2147483647 h 193"/>
                  <a:gd name="T70" fmla="*/ 2147483647 w 1284"/>
                  <a:gd name="T71" fmla="*/ 2147483647 h 193"/>
                  <a:gd name="T72" fmla="*/ 2147483647 w 1284"/>
                  <a:gd name="T73" fmla="*/ 2147483647 h 193"/>
                  <a:gd name="T74" fmla="*/ 2147483647 w 1284"/>
                  <a:gd name="T75" fmla="*/ 0 h 193"/>
                  <a:gd name="T76" fmla="*/ 2147483647 w 1284"/>
                  <a:gd name="T77" fmla="*/ 2147483647 h 193"/>
                  <a:gd name="T78" fmla="*/ 2147483647 w 1284"/>
                  <a:gd name="T79" fmla="*/ 2147483647 h 193"/>
                  <a:gd name="T80" fmla="*/ 2147483647 w 1284"/>
                  <a:gd name="T81" fmla="*/ 2147483647 h 193"/>
                  <a:gd name="T82" fmla="*/ 2147483647 w 1284"/>
                  <a:gd name="T83" fmla="*/ 0 h 193"/>
                  <a:gd name="T84" fmla="*/ 2147483647 w 1284"/>
                  <a:gd name="T85" fmla="*/ 2147483647 h 193"/>
                  <a:gd name="T86" fmla="*/ 2147483647 w 1284"/>
                  <a:gd name="T87" fmla="*/ 2147483647 h 193"/>
                  <a:gd name="T88" fmla="*/ 2147483647 w 1284"/>
                  <a:gd name="T89" fmla="*/ 0 h 193"/>
                  <a:gd name="T90" fmla="*/ 2147483647 w 1284"/>
                  <a:gd name="T91" fmla="*/ 0 h 193"/>
                  <a:gd name="T92" fmla="*/ 0 w 1284"/>
                  <a:gd name="T93" fmla="*/ 2147483647 h 193"/>
                  <a:gd name="T94" fmla="*/ 2147483647 w 1284"/>
                  <a:gd name="T95" fmla="*/ 2147483647 h 193"/>
                  <a:gd name="T96" fmla="*/ 2147483647 w 1284"/>
                  <a:gd name="T97" fmla="*/ 2147483647 h 19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284"/>
                  <a:gd name="T148" fmla="*/ 0 h 193"/>
                  <a:gd name="T149" fmla="*/ 1284 w 1284"/>
                  <a:gd name="T150" fmla="*/ 193 h 19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284" h="193">
                    <a:moveTo>
                      <a:pt x="1284" y="190"/>
                    </a:moveTo>
                    <a:lnTo>
                      <a:pt x="1284" y="190"/>
                    </a:lnTo>
                    <a:lnTo>
                      <a:pt x="1255" y="0"/>
                    </a:lnTo>
                    <a:lnTo>
                      <a:pt x="1195" y="0"/>
                    </a:lnTo>
                    <a:lnTo>
                      <a:pt x="1163" y="97"/>
                    </a:lnTo>
                    <a:cubicBezTo>
                      <a:pt x="1159" y="109"/>
                      <a:pt x="1156" y="119"/>
                      <a:pt x="1154" y="132"/>
                    </a:cubicBezTo>
                    <a:lnTo>
                      <a:pt x="1153" y="132"/>
                    </a:lnTo>
                    <a:cubicBezTo>
                      <a:pt x="1151" y="120"/>
                      <a:pt x="1148" y="107"/>
                      <a:pt x="1144" y="97"/>
                    </a:cubicBezTo>
                    <a:lnTo>
                      <a:pt x="1113" y="0"/>
                    </a:lnTo>
                    <a:lnTo>
                      <a:pt x="1054" y="0"/>
                    </a:lnTo>
                    <a:lnTo>
                      <a:pt x="1025" y="190"/>
                    </a:lnTo>
                    <a:lnTo>
                      <a:pt x="1072" y="190"/>
                    </a:lnTo>
                    <a:lnTo>
                      <a:pt x="1083" y="101"/>
                    </a:lnTo>
                    <a:cubicBezTo>
                      <a:pt x="1085" y="86"/>
                      <a:pt x="1087" y="72"/>
                      <a:pt x="1087" y="58"/>
                    </a:cubicBezTo>
                    <a:lnTo>
                      <a:pt x="1088" y="58"/>
                    </a:lnTo>
                    <a:cubicBezTo>
                      <a:pt x="1091" y="72"/>
                      <a:pt x="1095" y="89"/>
                      <a:pt x="1099" y="102"/>
                    </a:cubicBezTo>
                    <a:lnTo>
                      <a:pt x="1127" y="190"/>
                    </a:lnTo>
                    <a:lnTo>
                      <a:pt x="1176" y="190"/>
                    </a:lnTo>
                    <a:lnTo>
                      <a:pt x="1206" y="95"/>
                    </a:lnTo>
                    <a:cubicBezTo>
                      <a:pt x="1210" y="82"/>
                      <a:pt x="1213" y="69"/>
                      <a:pt x="1216" y="57"/>
                    </a:cubicBezTo>
                    <a:cubicBezTo>
                      <a:pt x="1217" y="68"/>
                      <a:pt x="1219" y="83"/>
                      <a:pt x="1221" y="99"/>
                    </a:cubicBezTo>
                    <a:lnTo>
                      <a:pt x="1234" y="190"/>
                    </a:lnTo>
                    <a:lnTo>
                      <a:pt x="1284" y="190"/>
                    </a:lnTo>
                    <a:close/>
                    <a:moveTo>
                      <a:pt x="1014" y="117"/>
                    </a:moveTo>
                    <a:lnTo>
                      <a:pt x="1014" y="117"/>
                    </a:lnTo>
                    <a:lnTo>
                      <a:pt x="1014" y="0"/>
                    </a:lnTo>
                    <a:lnTo>
                      <a:pt x="967" y="0"/>
                    </a:lnTo>
                    <a:lnTo>
                      <a:pt x="967" y="111"/>
                    </a:lnTo>
                    <a:cubicBezTo>
                      <a:pt x="967" y="138"/>
                      <a:pt x="956" y="154"/>
                      <a:pt x="927" y="154"/>
                    </a:cubicBezTo>
                    <a:cubicBezTo>
                      <a:pt x="901" y="154"/>
                      <a:pt x="887" y="142"/>
                      <a:pt x="887" y="113"/>
                    </a:cubicBezTo>
                    <a:lnTo>
                      <a:pt x="887" y="0"/>
                    </a:lnTo>
                    <a:lnTo>
                      <a:pt x="840" y="0"/>
                    </a:lnTo>
                    <a:lnTo>
                      <a:pt x="840" y="123"/>
                    </a:lnTo>
                    <a:cubicBezTo>
                      <a:pt x="840" y="166"/>
                      <a:pt x="867" y="193"/>
                      <a:pt x="925" y="193"/>
                    </a:cubicBezTo>
                    <a:cubicBezTo>
                      <a:pt x="987" y="193"/>
                      <a:pt x="1014" y="159"/>
                      <a:pt x="1014" y="117"/>
                    </a:cubicBezTo>
                    <a:close/>
                    <a:moveTo>
                      <a:pt x="834" y="190"/>
                    </a:moveTo>
                    <a:lnTo>
                      <a:pt x="834" y="190"/>
                    </a:lnTo>
                    <a:lnTo>
                      <a:pt x="756" y="92"/>
                    </a:lnTo>
                    <a:lnTo>
                      <a:pt x="829" y="0"/>
                    </a:lnTo>
                    <a:lnTo>
                      <a:pt x="772" y="0"/>
                    </a:lnTo>
                    <a:lnTo>
                      <a:pt x="709" y="82"/>
                    </a:lnTo>
                    <a:lnTo>
                      <a:pt x="709" y="0"/>
                    </a:lnTo>
                    <a:lnTo>
                      <a:pt x="662" y="0"/>
                    </a:lnTo>
                    <a:lnTo>
                      <a:pt x="662" y="190"/>
                    </a:lnTo>
                    <a:lnTo>
                      <a:pt x="709" y="190"/>
                    </a:lnTo>
                    <a:lnTo>
                      <a:pt x="709" y="104"/>
                    </a:lnTo>
                    <a:lnTo>
                      <a:pt x="772" y="190"/>
                    </a:lnTo>
                    <a:lnTo>
                      <a:pt x="834" y="190"/>
                    </a:lnTo>
                    <a:close/>
                    <a:moveTo>
                      <a:pt x="590" y="190"/>
                    </a:moveTo>
                    <a:lnTo>
                      <a:pt x="590" y="190"/>
                    </a:lnTo>
                    <a:lnTo>
                      <a:pt x="637" y="190"/>
                    </a:lnTo>
                    <a:lnTo>
                      <a:pt x="637" y="0"/>
                    </a:lnTo>
                    <a:lnTo>
                      <a:pt x="590" y="0"/>
                    </a:lnTo>
                    <a:lnTo>
                      <a:pt x="590" y="190"/>
                    </a:lnTo>
                    <a:close/>
                    <a:moveTo>
                      <a:pt x="501" y="190"/>
                    </a:moveTo>
                    <a:lnTo>
                      <a:pt x="501" y="190"/>
                    </a:lnTo>
                    <a:lnTo>
                      <a:pt x="564" y="190"/>
                    </a:lnTo>
                    <a:lnTo>
                      <a:pt x="564" y="0"/>
                    </a:lnTo>
                    <a:lnTo>
                      <a:pt x="518" y="0"/>
                    </a:lnTo>
                    <a:lnTo>
                      <a:pt x="519" y="80"/>
                    </a:lnTo>
                    <a:cubicBezTo>
                      <a:pt x="519" y="100"/>
                      <a:pt x="519" y="116"/>
                      <a:pt x="520" y="127"/>
                    </a:cubicBezTo>
                    <a:lnTo>
                      <a:pt x="519" y="127"/>
                    </a:lnTo>
                    <a:cubicBezTo>
                      <a:pt x="513" y="114"/>
                      <a:pt x="507" y="102"/>
                      <a:pt x="500" y="91"/>
                    </a:cubicBezTo>
                    <a:lnTo>
                      <a:pt x="445" y="0"/>
                    </a:lnTo>
                    <a:lnTo>
                      <a:pt x="381" y="0"/>
                    </a:lnTo>
                    <a:lnTo>
                      <a:pt x="381" y="190"/>
                    </a:lnTo>
                    <a:lnTo>
                      <a:pt x="427" y="190"/>
                    </a:lnTo>
                    <a:lnTo>
                      <a:pt x="427" y="96"/>
                    </a:lnTo>
                    <a:cubicBezTo>
                      <a:pt x="427" y="81"/>
                      <a:pt x="426" y="72"/>
                      <a:pt x="426" y="63"/>
                    </a:cubicBezTo>
                    <a:cubicBezTo>
                      <a:pt x="431" y="73"/>
                      <a:pt x="437" y="87"/>
                      <a:pt x="444" y="97"/>
                    </a:cubicBezTo>
                    <a:lnTo>
                      <a:pt x="501" y="190"/>
                    </a:lnTo>
                    <a:close/>
                    <a:moveTo>
                      <a:pt x="311" y="190"/>
                    </a:moveTo>
                    <a:lnTo>
                      <a:pt x="311" y="190"/>
                    </a:lnTo>
                    <a:lnTo>
                      <a:pt x="359" y="190"/>
                    </a:lnTo>
                    <a:lnTo>
                      <a:pt x="359" y="0"/>
                    </a:lnTo>
                    <a:lnTo>
                      <a:pt x="311" y="0"/>
                    </a:lnTo>
                    <a:lnTo>
                      <a:pt x="311" y="190"/>
                    </a:lnTo>
                    <a:close/>
                    <a:moveTo>
                      <a:pt x="184" y="190"/>
                    </a:moveTo>
                    <a:lnTo>
                      <a:pt x="184" y="190"/>
                    </a:lnTo>
                    <a:lnTo>
                      <a:pt x="293" y="190"/>
                    </a:lnTo>
                    <a:lnTo>
                      <a:pt x="293" y="148"/>
                    </a:lnTo>
                    <a:lnTo>
                      <a:pt x="231" y="148"/>
                    </a:lnTo>
                    <a:lnTo>
                      <a:pt x="231" y="0"/>
                    </a:lnTo>
                    <a:lnTo>
                      <a:pt x="184" y="0"/>
                    </a:lnTo>
                    <a:lnTo>
                      <a:pt x="184" y="190"/>
                    </a:lnTo>
                    <a:close/>
                    <a:moveTo>
                      <a:pt x="171" y="190"/>
                    </a:moveTo>
                    <a:lnTo>
                      <a:pt x="171" y="190"/>
                    </a:lnTo>
                    <a:lnTo>
                      <a:pt x="94" y="92"/>
                    </a:lnTo>
                    <a:lnTo>
                      <a:pt x="167" y="0"/>
                    </a:lnTo>
                    <a:lnTo>
                      <a:pt x="109" y="0"/>
                    </a:lnTo>
                    <a:lnTo>
                      <a:pt x="47" y="82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190"/>
                    </a:lnTo>
                    <a:lnTo>
                      <a:pt x="47" y="190"/>
                    </a:lnTo>
                    <a:lnTo>
                      <a:pt x="47" y="104"/>
                    </a:lnTo>
                    <a:lnTo>
                      <a:pt x="109" y="190"/>
                    </a:lnTo>
                    <a:lnTo>
                      <a:pt x="171" y="190"/>
                    </a:ln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8" name="Line 8"/>
            <p:cNvSpPr>
              <a:spLocks noChangeShapeType="1"/>
            </p:cNvSpPr>
            <p:nvPr userDrawn="1"/>
          </p:nvSpPr>
          <p:spPr bwMode="auto">
            <a:xfrm>
              <a:off x="1504949" y="6746875"/>
              <a:ext cx="10146119" cy="0"/>
            </a:xfrm>
            <a:prstGeom prst="line">
              <a:avLst/>
            </a:prstGeom>
            <a:noFill/>
            <a:ln w="32385">
              <a:solidFill>
                <a:srgbClr val="BE002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4" r:id="rId2"/>
    <p:sldLayoutId id="2147483746" r:id="rId3"/>
    <p:sldLayoutId id="2147483747" r:id="rId4"/>
    <p:sldLayoutId id="2147483748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48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297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444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593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61" indent="-342861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865" indent="-28571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287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>
          <a:solidFill>
            <a:schemeClr val="tx1"/>
          </a:solidFill>
          <a:latin typeface="+mn-lt"/>
        </a:defRPr>
      </a:lvl3pPr>
      <a:lvl4pPr marL="1600019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167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6pPr>
      <a:lvl7pPr marL="2971463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7pPr>
      <a:lvl8pPr marL="3428611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8pPr>
      <a:lvl9pPr marL="3885760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3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1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6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6" y="260351"/>
            <a:ext cx="111839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6" y="1484314"/>
            <a:ext cx="11183937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x-none" smtClean="0"/>
              <a:t>Click to edit Master text styles</a:t>
            </a:r>
          </a:p>
          <a:p>
            <a:pPr lvl="1"/>
            <a:r>
              <a:rPr lang="en-GB" altLang="x-none" smtClean="0"/>
              <a:t>Second level</a:t>
            </a:r>
          </a:p>
          <a:p>
            <a:pPr lvl="2"/>
            <a:r>
              <a:rPr lang="en-GB" altLang="x-none" smtClean="0"/>
              <a:t>Third level</a:t>
            </a:r>
          </a:p>
          <a:p>
            <a:pPr lvl="3"/>
            <a:r>
              <a:rPr lang="en-GB" altLang="x-none" smtClean="0"/>
              <a:t>Fourth level</a:t>
            </a:r>
          </a:p>
          <a:p>
            <a:pPr lvl="4"/>
            <a:r>
              <a:rPr lang="en-GB" altLang="x-none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03338" y="6373814"/>
            <a:ext cx="2813049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 algn="l">
              <a:defRPr sz="1500" dirty="0"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41790" y="6373814"/>
            <a:ext cx="465613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37614" y="6373814"/>
            <a:ext cx="2813049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fld id="{CF714E40-0B62-4F8B-831A-1D5E1057B264}" type="slidenum">
              <a:rPr lang="en-GB" altLang="x-none"/>
              <a:pPr>
                <a:defRPr/>
              </a:pPr>
              <a:t>‹Nr.›</a:t>
            </a:fld>
            <a:endParaRPr lang="en-GB" altLang="x-none"/>
          </a:p>
        </p:txBody>
      </p:sp>
      <p:grpSp>
        <p:nvGrpSpPr>
          <p:cNvPr id="3079" name="Group 12"/>
          <p:cNvGrpSpPr>
            <a:grpSpLocks/>
          </p:cNvGrpSpPr>
          <p:nvPr userDrawn="1"/>
        </p:nvGrpSpPr>
        <p:grpSpPr bwMode="auto">
          <a:xfrm>
            <a:off x="296863" y="6373814"/>
            <a:ext cx="11353800" cy="439737"/>
            <a:chOff x="296863" y="6373815"/>
            <a:chExt cx="11354205" cy="439737"/>
          </a:xfrm>
        </p:grpSpPr>
        <p:grpSp>
          <p:nvGrpSpPr>
            <p:cNvPr id="3080" name="Group 13"/>
            <p:cNvGrpSpPr>
              <a:grpSpLocks/>
            </p:cNvGrpSpPr>
            <p:nvPr userDrawn="1"/>
          </p:nvGrpSpPr>
          <p:grpSpPr bwMode="auto">
            <a:xfrm>
              <a:off x="296863" y="6373815"/>
              <a:ext cx="1182688" cy="439737"/>
              <a:chOff x="296863" y="6373815"/>
              <a:chExt cx="1182688" cy="439737"/>
            </a:xfrm>
          </p:grpSpPr>
          <p:sp>
            <p:nvSpPr>
              <p:cNvPr id="3082" name="Freeform 12"/>
              <p:cNvSpPr>
                <a:spLocks noChangeAspect="1" noEditPoints="1"/>
              </p:cNvSpPr>
              <p:nvPr userDrawn="1"/>
            </p:nvSpPr>
            <p:spPr bwMode="auto">
              <a:xfrm>
                <a:off x="296863" y="6373815"/>
                <a:ext cx="442912" cy="439737"/>
              </a:xfrm>
              <a:custGeom>
                <a:avLst/>
                <a:gdLst>
                  <a:gd name="T0" fmla="*/ 2147483647 w 1312"/>
                  <a:gd name="T1" fmla="*/ 2147483647 h 1300"/>
                  <a:gd name="T2" fmla="*/ 2147483647 w 1312"/>
                  <a:gd name="T3" fmla="*/ 2147483647 h 1300"/>
                  <a:gd name="T4" fmla="*/ 2147483647 w 1312"/>
                  <a:gd name="T5" fmla="*/ 2147483647 h 1300"/>
                  <a:gd name="T6" fmla="*/ 2147483647 w 1312"/>
                  <a:gd name="T7" fmla="*/ 2147483647 h 1300"/>
                  <a:gd name="T8" fmla="*/ 2147483647 w 1312"/>
                  <a:gd name="T9" fmla="*/ 2147483647 h 1300"/>
                  <a:gd name="T10" fmla="*/ 2147483647 w 1312"/>
                  <a:gd name="T11" fmla="*/ 2147483647 h 1300"/>
                  <a:gd name="T12" fmla="*/ 2147483647 w 1312"/>
                  <a:gd name="T13" fmla="*/ 2147483647 h 1300"/>
                  <a:gd name="T14" fmla="*/ 2147483647 w 1312"/>
                  <a:gd name="T15" fmla="*/ 2147483647 h 1300"/>
                  <a:gd name="T16" fmla="*/ 2147483647 w 1312"/>
                  <a:gd name="T17" fmla="*/ 2147483647 h 1300"/>
                  <a:gd name="T18" fmla="*/ 2147483647 w 1312"/>
                  <a:gd name="T19" fmla="*/ 2147483647 h 1300"/>
                  <a:gd name="T20" fmla="*/ 2147483647 w 1312"/>
                  <a:gd name="T21" fmla="*/ 2147483647 h 1300"/>
                  <a:gd name="T22" fmla="*/ 2147483647 w 1312"/>
                  <a:gd name="T23" fmla="*/ 2147483647 h 1300"/>
                  <a:gd name="T24" fmla="*/ 2147483647 w 1312"/>
                  <a:gd name="T25" fmla="*/ 2147483647 h 1300"/>
                  <a:gd name="T26" fmla="*/ 2147483647 w 1312"/>
                  <a:gd name="T27" fmla="*/ 2147483647 h 1300"/>
                  <a:gd name="T28" fmla="*/ 2147483647 w 1312"/>
                  <a:gd name="T29" fmla="*/ 2147483647 h 1300"/>
                  <a:gd name="T30" fmla="*/ 2147483647 w 1312"/>
                  <a:gd name="T31" fmla="*/ 2147483647 h 1300"/>
                  <a:gd name="T32" fmla="*/ 2147483647 w 1312"/>
                  <a:gd name="T33" fmla="*/ 2147483647 h 1300"/>
                  <a:gd name="T34" fmla="*/ 2147483647 w 1312"/>
                  <a:gd name="T35" fmla="*/ 2147483647 h 1300"/>
                  <a:gd name="T36" fmla="*/ 2147483647 w 1312"/>
                  <a:gd name="T37" fmla="*/ 2147483647 h 1300"/>
                  <a:gd name="T38" fmla="*/ 2147483647 w 1312"/>
                  <a:gd name="T39" fmla="*/ 2147483647 h 1300"/>
                  <a:gd name="T40" fmla="*/ 2147483647 w 1312"/>
                  <a:gd name="T41" fmla="*/ 2147483647 h 1300"/>
                  <a:gd name="T42" fmla="*/ 2147483647 w 1312"/>
                  <a:gd name="T43" fmla="*/ 2147483647 h 1300"/>
                  <a:gd name="T44" fmla="*/ 2147483647 w 1312"/>
                  <a:gd name="T45" fmla="*/ 2147483647 h 1300"/>
                  <a:gd name="T46" fmla="*/ 2147483647 w 1312"/>
                  <a:gd name="T47" fmla="*/ 2147483647 h 1300"/>
                  <a:gd name="T48" fmla="*/ 2147483647 w 1312"/>
                  <a:gd name="T49" fmla="*/ 2147483647 h 1300"/>
                  <a:gd name="T50" fmla="*/ 2147483647 w 1312"/>
                  <a:gd name="T51" fmla="*/ 2147483647 h 1300"/>
                  <a:gd name="T52" fmla="*/ 2147483647 w 1312"/>
                  <a:gd name="T53" fmla="*/ 2147483647 h 1300"/>
                  <a:gd name="T54" fmla="*/ 2147483647 w 1312"/>
                  <a:gd name="T55" fmla="*/ 2147483647 h 1300"/>
                  <a:gd name="T56" fmla="*/ 2147483647 w 1312"/>
                  <a:gd name="T57" fmla="*/ 2147483647 h 1300"/>
                  <a:gd name="T58" fmla="*/ 2147483647 w 1312"/>
                  <a:gd name="T59" fmla="*/ 2147483647 h 1300"/>
                  <a:gd name="T60" fmla="*/ 2147483647 w 1312"/>
                  <a:gd name="T61" fmla="*/ 2147483647 h 1300"/>
                  <a:gd name="T62" fmla="*/ 2147483647 w 1312"/>
                  <a:gd name="T63" fmla="*/ 2147483647 h 1300"/>
                  <a:gd name="T64" fmla="*/ 2147483647 w 1312"/>
                  <a:gd name="T65" fmla="*/ 2147483647 h 1300"/>
                  <a:gd name="T66" fmla="*/ 2147483647 w 1312"/>
                  <a:gd name="T67" fmla="*/ 2147483647 h 1300"/>
                  <a:gd name="T68" fmla="*/ 2147483647 w 1312"/>
                  <a:gd name="T69" fmla="*/ 2147483647 h 1300"/>
                  <a:gd name="T70" fmla="*/ 2147483647 w 1312"/>
                  <a:gd name="T71" fmla="*/ 2147483647 h 1300"/>
                  <a:gd name="T72" fmla="*/ 2147483647 w 1312"/>
                  <a:gd name="T73" fmla="*/ 2147483647 h 1300"/>
                  <a:gd name="T74" fmla="*/ 2147483647 w 1312"/>
                  <a:gd name="T75" fmla="*/ 2147483647 h 1300"/>
                  <a:gd name="T76" fmla="*/ 2147483647 w 1312"/>
                  <a:gd name="T77" fmla="*/ 2147483647 h 1300"/>
                  <a:gd name="T78" fmla="*/ 2147483647 w 1312"/>
                  <a:gd name="T79" fmla="*/ 2147483647 h 1300"/>
                  <a:gd name="T80" fmla="*/ 2147483647 w 1312"/>
                  <a:gd name="T81" fmla="*/ 2147483647 h 1300"/>
                  <a:gd name="T82" fmla="*/ 2147483647 w 1312"/>
                  <a:gd name="T83" fmla="*/ 2147483647 h 1300"/>
                  <a:gd name="T84" fmla="*/ 2147483647 w 1312"/>
                  <a:gd name="T85" fmla="*/ 2147483647 h 1300"/>
                  <a:gd name="T86" fmla="*/ 2147483647 w 1312"/>
                  <a:gd name="T87" fmla="*/ 2147483647 h 1300"/>
                  <a:gd name="T88" fmla="*/ 2147483647 w 1312"/>
                  <a:gd name="T89" fmla="*/ 2147483647 h 1300"/>
                  <a:gd name="T90" fmla="*/ 2147483647 w 1312"/>
                  <a:gd name="T91" fmla="*/ 2147483647 h 1300"/>
                  <a:gd name="T92" fmla="*/ 2147483647 w 1312"/>
                  <a:gd name="T93" fmla="*/ 2147483647 h 1300"/>
                  <a:gd name="T94" fmla="*/ 2147483647 w 1312"/>
                  <a:gd name="T95" fmla="*/ 2147483647 h 1300"/>
                  <a:gd name="T96" fmla="*/ 2147483647 w 1312"/>
                  <a:gd name="T97" fmla="*/ 2147483647 h 1300"/>
                  <a:gd name="T98" fmla="*/ 2147483647 w 1312"/>
                  <a:gd name="T99" fmla="*/ 2147483647 h 1300"/>
                  <a:gd name="T100" fmla="*/ 2147483647 w 1312"/>
                  <a:gd name="T101" fmla="*/ 2147483647 h 1300"/>
                  <a:gd name="T102" fmla="*/ 2147483647 w 1312"/>
                  <a:gd name="T103" fmla="*/ 2147483647 h 1300"/>
                  <a:gd name="T104" fmla="*/ 2147483647 w 1312"/>
                  <a:gd name="T105" fmla="*/ 2147483647 h 1300"/>
                  <a:gd name="T106" fmla="*/ 2147483647 w 1312"/>
                  <a:gd name="T107" fmla="*/ 2147483647 h 1300"/>
                  <a:gd name="T108" fmla="*/ 2147483647 w 1312"/>
                  <a:gd name="T109" fmla="*/ 2147483647 h 1300"/>
                  <a:gd name="T110" fmla="*/ 2147483647 w 1312"/>
                  <a:gd name="T111" fmla="*/ 2147483647 h 1300"/>
                  <a:gd name="T112" fmla="*/ 2147483647 w 1312"/>
                  <a:gd name="T113" fmla="*/ 2147483647 h 1300"/>
                  <a:gd name="T114" fmla="*/ 2147483647 w 1312"/>
                  <a:gd name="T115" fmla="*/ 2147483647 h 1300"/>
                  <a:gd name="T116" fmla="*/ 2147483647 w 1312"/>
                  <a:gd name="T117" fmla="*/ 2147483647 h 1300"/>
                  <a:gd name="T118" fmla="*/ 2147483647 w 1312"/>
                  <a:gd name="T119" fmla="*/ 2147483647 h 1300"/>
                  <a:gd name="T120" fmla="*/ 2147483647 w 1312"/>
                  <a:gd name="T121" fmla="*/ 2147483647 h 1300"/>
                  <a:gd name="T122" fmla="*/ 2147483647 w 1312"/>
                  <a:gd name="T123" fmla="*/ 2147483647 h 1300"/>
                  <a:gd name="T124" fmla="*/ 2147483647 w 1312"/>
                  <a:gd name="T125" fmla="*/ 2147483647 h 13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12"/>
                  <a:gd name="T190" fmla="*/ 0 h 1300"/>
                  <a:gd name="T191" fmla="*/ 1312 w 1312"/>
                  <a:gd name="T192" fmla="*/ 1300 h 130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12" h="1300">
                    <a:moveTo>
                      <a:pt x="1305" y="621"/>
                    </a:moveTo>
                    <a:lnTo>
                      <a:pt x="1305" y="621"/>
                    </a:lnTo>
                    <a:cubicBezTo>
                      <a:pt x="1294" y="426"/>
                      <a:pt x="1212" y="285"/>
                      <a:pt x="1104" y="181"/>
                    </a:cubicBezTo>
                    <a:cubicBezTo>
                      <a:pt x="999" y="79"/>
                      <a:pt x="838" y="0"/>
                      <a:pt x="638" y="8"/>
                    </a:cubicBezTo>
                    <a:cubicBezTo>
                      <a:pt x="587" y="10"/>
                      <a:pt x="539" y="15"/>
                      <a:pt x="495" y="28"/>
                    </a:cubicBezTo>
                    <a:cubicBezTo>
                      <a:pt x="368" y="66"/>
                      <a:pt x="269" y="127"/>
                      <a:pt x="193" y="210"/>
                    </a:cubicBezTo>
                    <a:cubicBezTo>
                      <a:pt x="92" y="320"/>
                      <a:pt x="16" y="472"/>
                      <a:pt x="22" y="678"/>
                    </a:cubicBezTo>
                    <a:cubicBezTo>
                      <a:pt x="25" y="777"/>
                      <a:pt x="52" y="862"/>
                      <a:pt x="88" y="933"/>
                    </a:cubicBezTo>
                    <a:cubicBezTo>
                      <a:pt x="126" y="1006"/>
                      <a:pt x="169" y="1066"/>
                      <a:pt x="225" y="1119"/>
                    </a:cubicBezTo>
                    <a:cubicBezTo>
                      <a:pt x="333" y="1223"/>
                      <a:pt x="493" y="1300"/>
                      <a:pt x="691" y="1292"/>
                    </a:cubicBezTo>
                    <a:cubicBezTo>
                      <a:pt x="891" y="1284"/>
                      <a:pt x="1026" y="1201"/>
                      <a:pt x="1133" y="1090"/>
                    </a:cubicBezTo>
                    <a:cubicBezTo>
                      <a:pt x="1185" y="1037"/>
                      <a:pt x="1226" y="970"/>
                      <a:pt x="1258" y="893"/>
                    </a:cubicBezTo>
                    <a:cubicBezTo>
                      <a:pt x="1290" y="816"/>
                      <a:pt x="1312" y="724"/>
                      <a:pt x="1305" y="621"/>
                    </a:cubicBezTo>
                    <a:close/>
                    <a:moveTo>
                      <a:pt x="1198" y="997"/>
                    </a:moveTo>
                    <a:lnTo>
                      <a:pt x="1198" y="997"/>
                    </a:lnTo>
                    <a:cubicBezTo>
                      <a:pt x="1178" y="1028"/>
                      <a:pt x="1154" y="1057"/>
                      <a:pt x="1127" y="1084"/>
                    </a:cubicBezTo>
                    <a:cubicBezTo>
                      <a:pt x="1021" y="1192"/>
                      <a:pt x="893" y="1274"/>
                      <a:pt x="692" y="1285"/>
                    </a:cubicBezTo>
                    <a:cubicBezTo>
                      <a:pt x="492" y="1296"/>
                      <a:pt x="337" y="1212"/>
                      <a:pt x="232" y="1115"/>
                    </a:cubicBezTo>
                    <a:cubicBezTo>
                      <a:pt x="95" y="988"/>
                      <a:pt x="0" y="792"/>
                      <a:pt x="38" y="537"/>
                    </a:cubicBezTo>
                    <a:cubicBezTo>
                      <a:pt x="41" y="516"/>
                      <a:pt x="47" y="494"/>
                      <a:pt x="54" y="474"/>
                    </a:cubicBezTo>
                    <a:cubicBezTo>
                      <a:pt x="60" y="453"/>
                      <a:pt x="65" y="432"/>
                      <a:pt x="72" y="413"/>
                    </a:cubicBezTo>
                    <a:cubicBezTo>
                      <a:pt x="102" y="338"/>
                      <a:pt x="146" y="274"/>
                      <a:pt x="196" y="220"/>
                    </a:cubicBezTo>
                    <a:cubicBezTo>
                      <a:pt x="298" y="110"/>
                      <a:pt x="428" y="30"/>
                      <a:pt x="631" y="17"/>
                    </a:cubicBezTo>
                    <a:cubicBezTo>
                      <a:pt x="838" y="4"/>
                      <a:pt x="988" y="86"/>
                      <a:pt x="1098" y="184"/>
                    </a:cubicBezTo>
                    <a:cubicBezTo>
                      <a:pt x="1127" y="209"/>
                      <a:pt x="1150" y="239"/>
                      <a:pt x="1173" y="269"/>
                    </a:cubicBezTo>
                    <a:cubicBezTo>
                      <a:pt x="1197" y="299"/>
                      <a:pt x="1215" y="332"/>
                      <a:pt x="1232" y="368"/>
                    </a:cubicBezTo>
                    <a:cubicBezTo>
                      <a:pt x="1268" y="444"/>
                      <a:pt x="1293" y="524"/>
                      <a:pt x="1297" y="621"/>
                    </a:cubicBezTo>
                    <a:cubicBezTo>
                      <a:pt x="1304" y="777"/>
                      <a:pt x="1260" y="898"/>
                      <a:pt x="1198" y="997"/>
                    </a:cubicBezTo>
                    <a:close/>
                    <a:moveTo>
                      <a:pt x="1257" y="680"/>
                    </a:moveTo>
                    <a:lnTo>
                      <a:pt x="1257" y="680"/>
                    </a:lnTo>
                    <a:cubicBezTo>
                      <a:pt x="1262" y="682"/>
                      <a:pt x="1264" y="689"/>
                      <a:pt x="1271" y="690"/>
                    </a:cubicBezTo>
                    <a:cubicBezTo>
                      <a:pt x="1271" y="686"/>
                      <a:pt x="1276" y="687"/>
                      <a:pt x="1275" y="682"/>
                    </a:cubicBezTo>
                    <a:cubicBezTo>
                      <a:pt x="1271" y="678"/>
                      <a:pt x="1259" y="665"/>
                      <a:pt x="1257" y="680"/>
                    </a:cubicBezTo>
                    <a:close/>
                    <a:moveTo>
                      <a:pt x="1173" y="1011"/>
                    </a:moveTo>
                    <a:lnTo>
                      <a:pt x="1173" y="1011"/>
                    </a:lnTo>
                    <a:cubicBezTo>
                      <a:pt x="1243" y="913"/>
                      <a:pt x="1298" y="778"/>
                      <a:pt x="1288" y="618"/>
                    </a:cubicBezTo>
                    <a:cubicBezTo>
                      <a:pt x="1275" y="412"/>
                      <a:pt x="1178" y="258"/>
                      <a:pt x="1049" y="159"/>
                    </a:cubicBezTo>
                    <a:cubicBezTo>
                      <a:pt x="1021" y="138"/>
                      <a:pt x="992" y="115"/>
                      <a:pt x="960" y="99"/>
                    </a:cubicBezTo>
                    <a:cubicBezTo>
                      <a:pt x="934" y="86"/>
                      <a:pt x="906" y="70"/>
                      <a:pt x="872" y="69"/>
                    </a:cubicBezTo>
                    <a:cubicBezTo>
                      <a:pt x="960" y="94"/>
                      <a:pt x="1024" y="142"/>
                      <a:pt x="1082" y="197"/>
                    </a:cubicBezTo>
                    <a:cubicBezTo>
                      <a:pt x="1081" y="200"/>
                      <a:pt x="1077" y="199"/>
                      <a:pt x="1074" y="199"/>
                    </a:cubicBezTo>
                    <a:cubicBezTo>
                      <a:pt x="1070" y="199"/>
                      <a:pt x="1066" y="199"/>
                      <a:pt x="1068" y="207"/>
                    </a:cubicBezTo>
                    <a:cubicBezTo>
                      <a:pt x="1068" y="211"/>
                      <a:pt x="1073" y="210"/>
                      <a:pt x="1077" y="210"/>
                    </a:cubicBezTo>
                    <a:cubicBezTo>
                      <a:pt x="1080" y="210"/>
                      <a:pt x="1082" y="209"/>
                      <a:pt x="1084" y="210"/>
                    </a:cubicBezTo>
                    <a:cubicBezTo>
                      <a:pt x="1088" y="210"/>
                      <a:pt x="1083" y="200"/>
                      <a:pt x="1087" y="200"/>
                    </a:cubicBezTo>
                    <a:cubicBezTo>
                      <a:pt x="1194" y="296"/>
                      <a:pt x="1276" y="447"/>
                      <a:pt x="1284" y="631"/>
                    </a:cubicBezTo>
                    <a:cubicBezTo>
                      <a:pt x="1289" y="753"/>
                      <a:pt x="1251" y="877"/>
                      <a:pt x="1203" y="959"/>
                    </a:cubicBezTo>
                    <a:cubicBezTo>
                      <a:pt x="1165" y="1026"/>
                      <a:pt x="1110" y="1087"/>
                      <a:pt x="1054" y="1132"/>
                    </a:cubicBezTo>
                    <a:cubicBezTo>
                      <a:pt x="1004" y="1172"/>
                      <a:pt x="947" y="1206"/>
                      <a:pt x="885" y="1227"/>
                    </a:cubicBezTo>
                    <a:cubicBezTo>
                      <a:pt x="884" y="1214"/>
                      <a:pt x="890" y="1208"/>
                      <a:pt x="892" y="1198"/>
                    </a:cubicBezTo>
                    <a:cubicBezTo>
                      <a:pt x="878" y="1175"/>
                      <a:pt x="867" y="1149"/>
                      <a:pt x="862" y="1116"/>
                    </a:cubicBezTo>
                    <a:cubicBezTo>
                      <a:pt x="853" y="1116"/>
                      <a:pt x="845" y="1114"/>
                      <a:pt x="839" y="1110"/>
                    </a:cubicBezTo>
                    <a:cubicBezTo>
                      <a:pt x="840" y="1117"/>
                      <a:pt x="838" y="1120"/>
                      <a:pt x="838" y="1126"/>
                    </a:cubicBezTo>
                    <a:cubicBezTo>
                      <a:pt x="858" y="1137"/>
                      <a:pt x="859" y="1166"/>
                      <a:pt x="867" y="1188"/>
                    </a:cubicBezTo>
                    <a:cubicBezTo>
                      <a:pt x="865" y="1196"/>
                      <a:pt x="854" y="1194"/>
                      <a:pt x="857" y="1206"/>
                    </a:cubicBezTo>
                    <a:cubicBezTo>
                      <a:pt x="859" y="1207"/>
                      <a:pt x="862" y="1206"/>
                      <a:pt x="865" y="1205"/>
                    </a:cubicBezTo>
                    <a:cubicBezTo>
                      <a:pt x="868" y="1204"/>
                      <a:pt x="870" y="1203"/>
                      <a:pt x="874" y="1204"/>
                    </a:cubicBezTo>
                    <a:cubicBezTo>
                      <a:pt x="878" y="1211"/>
                      <a:pt x="880" y="1221"/>
                      <a:pt x="882" y="1230"/>
                    </a:cubicBezTo>
                    <a:cubicBezTo>
                      <a:pt x="846" y="1243"/>
                      <a:pt x="804" y="1256"/>
                      <a:pt x="762" y="1263"/>
                    </a:cubicBezTo>
                    <a:cubicBezTo>
                      <a:pt x="747" y="1265"/>
                      <a:pt x="731" y="1264"/>
                      <a:pt x="720" y="1273"/>
                    </a:cubicBezTo>
                    <a:cubicBezTo>
                      <a:pt x="777" y="1268"/>
                      <a:pt x="825" y="1258"/>
                      <a:pt x="872" y="1240"/>
                    </a:cubicBezTo>
                    <a:cubicBezTo>
                      <a:pt x="921" y="1222"/>
                      <a:pt x="960" y="1201"/>
                      <a:pt x="999" y="1175"/>
                    </a:cubicBezTo>
                    <a:cubicBezTo>
                      <a:pt x="1016" y="1164"/>
                      <a:pt x="1035" y="1154"/>
                      <a:pt x="1051" y="1142"/>
                    </a:cubicBezTo>
                    <a:cubicBezTo>
                      <a:pt x="1099" y="1103"/>
                      <a:pt x="1136" y="1063"/>
                      <a:pt x="1173" y="1011"/>
                    </a:cubicBezTo>
                    <a:close/>
                    <a:moveTo>
                      <a:pt x="867" y="86"/>
                    </a:moveTo>
                    <a:lnTo>
                      <a:pt x="867" y="86"/>
                    </a:lnTo>
                    <a:cubicBezTo>
                      <a:pt x="845" y="116"/>
                      <a:pt x="900" y="128"/>
                      <a:pt x="887" y="145"/>
                    </a:cubicBezTo>
                    <a:cubicBezTo>
                      <a:pt x="874" y="136"/>
                      <a:pt x="864" y="124"/>
                      <a:pt x="854" y="112"/>
                    </a:cubicBezTo>
                    <a:cubicBezTo>
                      <a:pt x="840" y="135"/>
                      <a:pt x="868" y="146"/>
                      <a:pt x="875" y="162"/>
                    </a:cubicBezTo>
                    <a:cubicBezTo>
                      <a:pt x="873" y="163"/>
                      <a:pt x="873" y="165"/>
                      <a:pt x="871" y="165"/>
                    </a:cubicBezTo>
                    <a:cubicBezTo>
                      <a:pt x="864" y="159"/>
                      <a:pt x="852" y="154"/>
                      <a:pt x="841" y="159"/>
                    </a:cubicBezTo>
                    <a:cubicBezTo>
                      <a:pt x="834" y="178"/>
                      <a:pt x="846" y="189"/>
                      <a:pt x="858" y="194"/>
                    </a:cubicBezTo>
                    <a:cubicBezTo>
                      <a:pt x="862" y="192"/>
                      <a:pt x="863" y="182"/>
                      <a:pt x="868" y="185"/>
                    </a:cubicBezTo>
                    <a:cubicBezTo>
                      <a:pt x="874" y="191"/>
                      <a:pt x="875" y="202"/>
                      <a:pt x="882" y="206"/>
                    </a:cubicBezTo>
                    <a:cubicBezTo>
                      <a:pt x="904" y="194"/>
                      <a:pt x="936" y="193"/>
                      <a:pt x="931" y="155"/>
                    </a:cubicBezTo>
                    <a:cubicBezTo>
                      <a:pt x="927" y="145"/>
                      <a:pt x="920" y="138"/>
                      <a:pt x="916" y="128"/>
                    </a:cubicBezTo>
                    <a:cubicBezTo>
                      <a:pt x="921" y="118"/>
                      <a:pt x="931" y="114"/>
                      <a:pt x="940" y="108"/>
                    </a:cubicBezTo>
                    <a:cubicBezTo>
                      <a:pt x="920" y="96"/>
                      <a:pt x="897" y="69"/>
                      <a:pt x="867" y="86"/>
                    </a:cubicBezTo>
                    <a:close/>
                    <a:moveTo>
                      <a:pt x="862" y="178"/>
                    </a:moveTo>
                    <a:lnTo>
                      <a:pt x="862" y="178"/>
                    </a:lnTo>
                    <a:cubicBezTo>
                      <a:pt x="861" y="182"/>
                      <a:pt x="858" y="185"/>
                      <a:pt x="855" y="188"/>
                    </a:cubicBezTo>
                    <a:cubicBezTo>
                      <a:pt x="847" y="186"/>
                      <a:pt x="838" y="176"/>
                      <a:pt x="845" y="168"/>
                    </a:cubicBezTo>
                    <a:cubicBezTo>
                      <a:pt x="853" y="169"/>
                      <a:pt x="857" y="174"/>
                      <a:pt x="862" y="178"/>
                    </a:cubicBezTo>
                    <a:close/>
                    <a:moveTo>
                      <a:pt x="898" y="181"/>
                    </a:moveTo>
                    <a:lnTo>
                      <a:pt x="898" y="181"/>
                    </a:lnTo>
                    <a:cubicBezTo>
                      <a:pt x="907" y="171"/>
                      <a:pt x="900" y="155"/>
                      <a:pt x="891" y="151"/>
                    </a:cubicBezTo>
                    <a:cubicBezTo>
                      <a:pt x="904" y="137"/>
                      <a:pt x="919" y="168"/>
                      <a:pt x="914" y="185"/>
                    </a:cubicBezTo>
                    <a:cubicBezTo>
                      <a:pt x="909" y="190"/>
                      <a:pt x="902" y="193"/>
                      <a:pt x="895" y="195"/>
                    </a:cubicBezTo>
                    <a:cubicBezTo>
                      <a:pt x="888" y="187"/>
                      <a:pt x="882" y="177"/>
                      <a:pt x="875" y="168"/>
                    </a:cubicBezTo>
                    <a:cubicBezTo>
                      <a:pt x="877" y="167"/>
                      <a:pt x="878" y="166"/>
                      <a:pt x="878" y="164"/>
                    </a:cubicBezTo>
                    <a:cubicBezTo>
                      <a:pt x="889" y="165"/>
                      <a:pt x="890" y="177"/>
                      <a:pt x="898" y="181"/>
                    </a:cubicBezTo>
                    <a:close/>
                    <a:moveTo>
                      <a:pt x="918" y="116"/>
                    </a:moveTo>
                    <a:lnTo>
                      <a:pt x="918" y="116"/>
                    </a:lnTo>
                    <a:cubicBezTo>
                      <a:pt x="909" y="135"/>
                      <a:pt x="877" y="103"/>
                      <a:pt x="875" y="87"/>
                    </a:cubicBezTo>
                    <a:cubicBezTo>
                      <a:pt x="897" y="84"/>
                      <a:pt x="911" y="100"/>
                      <a:pt x="918" y="116"/>
                    </a:cubicBezTo>
                    <a:close/>
                    <a:moveTo>
                      <a:pt x="867" y="60"/>
                    </a:moveTo>
                    <a:lnTo>
                      <a:pt x="867" y="60"/>
                    </a:lnTo>
                    <a:cubicBezTo>
                      <a:pt x="752" y="18"/>
                      <a:pt x="584" y="15"/>
                      <a:pt x="468" y="59"/>
                    </a:cubicBezTo>
                    <a:cubicBezTo>
                      <a:pt x="606" y="59"/>
                      <a:pt x="739" y="67"/>
                      <a:pt x="867" y="60"/>
                    </a:cubicBezTo>
                    <a:close/>
                    <a:moveTo>
                      <a:pt x="490" y="155"/>
                    </a:moveTo>
                    <a:lnTo>
                      <a:pt x="490" y="155"/>
                    </a:lnTo>
                    <a:cubicBezTo>
                      <a:pt x="490" y="153"/>
                      <a:pt x="492" y="151"/>
                      <a:pt x="492" y="149"/>
                    </a:cubicBezTo>
                    <a:cubicBezTo>
                      <a:pt x="489" y="146"/>
                      <a:pt x="489" y="152"/>
                      <a:pt x="484" y="151"/>
                    </a:cubicBezTo>
                    <a:cubicBezTo>
                      <a:pt x="480" y="147"/>
                      <a:pt x="483" y="137"/>
                      <a:pt x="478" y="135"/>
                    </a:cubicBezTo>
                    <a:cubicBezTo>
                      <a:pt x="475" y="144"/>
                      <a:pt x="481" y="154"/>
                      <a:pt x="490" y="155"/>
                    </a:cubicBezTo>
                    <a:close/>
                    <a:moveTo>
                      <a:pt x="494" y="109"/>
                    </a:moveTo>
                    <a:lnTo>
                      <a:pt x="494" y="109"/>
                    </a:lnTo>
                    <a:cubicBezTo>
                      <a:pt x="486" y="102"/>
                      <a:pt x="478" y="94"/>
                      <a:pt x="465" y="92"/>
                    </a:cubicBezTo>
                    <a:cubicBezTo>
                      <a:pt x="461" y="101"/>
                      <a:pt x="456" y="110"/>
                      <a:pt x="451" y="119"/>
                    </a:cubicBezTo>
                    <a:cubicBezTo>
                      <a:pt x="456" y="137"/>
                      <a:pt x="468" y="156"/>
                      <a:pt x="465" y="177"/>
                    </a:cubicBezTo>
                    <a:cubicBezTo>
                      <a:pt x="472" y="179"/>
                      <a:pt x="478" y="182"/>
                      <a:pt x="484" y="185"/>
                    </a:cubicBezTo>
                    <a:cubicBezTo>
                      <a:pt x="486" y="179"/>
                      <a:pt x="490" y="176"/>
                      <a:pt x="491" y="168"/>
                    </a:cubicBezTo>
                    <a:cubicBezTo>
                      <a:pt x="486" y="169"/>
                      <a:pt x="484" y="167"/>
                      <a:pt x="481" y="167"/>
                    </a:cubicBezTo>
                    <a:cubicBezTo>
                      <a:pt x="475" y="148"/>
                      <a:pt x="465" y="125"/>
                      <a:pt x="465" y="105"/>
                    </a:cubicBezTo>
                    <a:cubicBezTo>
                      <a:pt x="472" y="108"/>
                      <a:pt x="480" y="111"/>
                      <a:pt x="484" y="118"/>
                    </a:cubicBezTo>
                    <a:cubicBezTo>
                      <a:pt x="480" y="121"/>
                      <a:pt x="479" y="127"/>
                      <a:pt x="478" y="133"/>
                    </a:cubicBezTo>
                    <a:cubicBezTo>
                      <a:pt x="483" y="125"/>
                      <a:pt x="487" y="116"/>
                      <a:pt x="494" y="109"/>
                    </a:cubicBezTo>
                    <a:close/>
                    <a:moveTo>
                      <a:pt x="464" y="64"/>
                    </a:moveTo>
                    <a:lnTo>
                      <a:pt x="464" y="64"/>
                    </a:lnTo>
                    <a:cubicBezTo>
                      <a:pt x="432" y="64"/>
                      <a:pt x="417" y="76"/>
                      <a:pt x="395" y="87"/>
                    </a:cubicBezTo>
                    <a:cubicBezTo>
                      <a:pt x="378" y="96"/>
                      <a:pt x="361" y="103"/>
                      <a:pt x="347" y="110"/>
                    </a:cubicBezTo>
                    <a:cubicBezTo>
                      <a:pt x="256" y="160"/>
                      <a:pt x="192" y="240"/>
                      <a:pt x="134" y="316"/>
                    </a:cubicBezTo>
                    <a:cubicBezTo>
                      <a:pt x="75" y="422"/>
                      <a:pt x="19" y="575"/>
                      <a:pt x="46" y="749"/>
                    </a:cubicBezTo>
                    <a:cubicBezTo>
                      <a:pt x="53" y="788"/>
                      <a:pt x="64" y="829"/>
                      <a:pt x="78" y="864"/>
                    </a:cubicBezTo>
                    <a:cubicBezTo>
                      <a:pt x="114" y="957"/>
                      <a:pt x="167" y="1042"/>
                      <a:pt x="235" y="1103"/>
                    </a:cubicBezTo>
                    <a:cubicBezTo>
                      <a:pt x="328" y="1186"/>
                      <a:pt x="444" y="1253"/>
                      <a:pt x="595" y="1267"/>
                    </a:cubicBezTo>
                    <a:cubicBezTo>
                      <a:pt x="458" y="1245"/>
                      <a:pt x="343" y="1193"/>
                      <a:pt x="259" y="1119"/>
                    </a:cubicBezTo>
                    <a:cubicBezTo>
                      <a:pt x="248" y="1109"/>
                      <a:pt x="232" y="1100"/>
                      <a:pt x="228" y="1084"/>
                    </a:cubicBezTo>
                    <a:cubicBezTo>
                      <a:pt x="238" y="1083"/>
                      <a:pt x="245" y="1086"/>
                      <a:pt x="251" y="1089"/>
                    </a:cubicBezTo>
                    <a:cubicBezTo>
                      <a:pt x="264" y="1058"/>
                      <a:pt x="289" y="1040"/>
                      <a:pt x="313" y="1020"/>
                    </a:cubicBezTo>
                    <a:cubicBezTo>
                      <a:pt x="310" y="1010"/>
                      <a:pt x="306" y="1001"/>
                      <a:pt x="305" y="989"/>
                    </a:cubicBezTo>
                    <a:cubicBezTo>
                      <a:pt x="297" y="989"/>
                      <a:pt x="282" y="990"/>
                      <a:pt x="271" y="988"/>
                    </a:cubicBezTo>
                    <a:cubicBezTo>
                      <a:pt x="257" y="1006"/>
                      <a:pt x="247" y="1018"/>
                      <a:pt x="226" y="1028"/>
                    </a:cubicBezTo>
                    <a:cubicBezTo>
                      <a:pt x="228" y="1034"/>
                      <a:pt x="228" y="1042"/>
                      <a:pt x="228" y="1050"/>
                    </a:cubicBezTo>
                    <a:cubicBezTo>
                      <a:pt x="236" y="1051"/>
                      <a:pt x="250" y="1047"/>
                      <a:pt x="254" y="1053"/>
                    </a:cubicBezTo>
                    <a:cubicBezTo>
                      <a:pt x="246" y="1066"/>
                      <a:pt x="234" y="1075"/>
                      <a:pt x="222" y="1083"/>
                    </a:cubicBezTo>
                    <a:cubicBezTo>
                      <a:pt x="119" y="973"/>
                      <a:pt x="30" y="819"/>
                      <a:pt x="46" y="597"/>
                    </a:cubicBezTo>
                    <a:cubicBezTo>
                      <a:pt x="48" y="581"/>
                      <a:pt x="51" y="564"/>
                      <a:pt x="54" y="547"/>
                    </a:cubicBezTo>
                    <a:cubicBezTo>
                      <a:pt x="56" y="531"/>
                      <a:pt x="58" y="513"/>
                      <a:pt x="67" y="501"/>
                    </a:cubicBezTo>
                    <a:cubicBezTo>
                      <a:pt x="76" y="503"/>
                      <a:pt x="78" y="512"/>
                      <a:pt x="81" y="521"/>
                    </a:cubicBezTo>
                    <a:cubicBezTo>
                      <a:pt x="110" y="520"/>
                      <a:pt x="139" y="525"/>
                      <a:pt x="161" y="534"/>
                    </a:cubicBezTo>
                    <a:cubicBezTo>
                      <a:pt x="171" y="528"/>
                      <a:pt x="180" y="521"/>
                      <a:pt x="189" y="514"/>
                    </a:cubicBezTo>
                    <a:cubicBezTo>
                      <a:pt x="182" y="504"/>
                      <a:pt x="177" y="492"/>
                      <a:pt x="177" y="479"/>
                    </a:cubicBezTo>
                    <a:cubicBezTo>
                      <a:pt x="157" y="481"/>
                      <a:pt x="132" y="476"/>
                      <a:pt x="117" y="468"/>
                    </a:cubicBezTo>
                    <a:cubicBezTo>
                      <a:pt x="110" y="472"/>
                      <a:pt x="103" y="476"/>
                      <a:pt x="97" y="481"/>
                    </a:cubicBezTo>
                    <a:cubicBezTo>
                      <a:pt x="99" y="491"/>
                      <a:pt x="108" y="494"/>
                      <a:pt x="110" y="505"/>
                    </a:cubicBezTo>
                    <a:cubicBezTo>
                      <a:pt x="93" y="503"/>
                      <a:pt x="77" y="501"/>
                      <a:pt x="67" y="494"/>
                    </a:cubicBezTo>
                    <a:cubicBezTo>
                      <a:pt x="76" y="451"/>
                      <a:pt x="89" y="411"/>
                      <a:pt x="110" y="378"/>
                    </a:cubicBezTo>
                    <a:cubicBezTo>
                      <a:pt x="117" y="379"/>
                      <a:pt x="112" y="391"/>
                      <a:pt x="118" y="393"/>
                    </a:cubicBezTo>
                    <a:cubicBezTo>
                      <a:pt x="127" y="392"/>
                      <a:pt x="123" y="383"/>
                      <a:pt x="123" y="376"/>
                    </a:cubicBezTo>
                    <a:cubicBezTo>
                      <a:pt x="120" y="371"/>
                      <a:pt x="113" y="378"/>
                      <a:pt x="111" y="374"/>
                    </a:cubicBezTo>
                    <a:cubicBezTo>
                      <a:pt x="185" y="227"/>
                      <a:pt x="300" y="122"/>
                      <a:pt x="464" y="64"/>
                    </a:cubicBezTo>
                    <a:close/>
                    <a:moveTo>
                      <a:pt x="110" y="491"/>
                    </a:moveTo>
                    <a:lnTo>
                      <a:pt x="110" y="491"/>
                    </a:lnTo>
                    <a:cubicBezTo>
                      <a:pt x="130" y="485"/>
                      <a:pt x="158" y="493"/>
                      <a:pt x="174" y="501"/>
                    </a:cubicBezTo>
                    <a:cubicBezTo>
                      <a:pt x="165" y="521"/>
                      <a:pt x="111" y="516"/>
                      <a:pt x="110" y="491"/>
                    </a:cubicBezTo>
                    <a:close/>
                    <a:moveTo>
                      <a:pt x="261" y="1047"/>
                    </a:moveTo>
                    <a:lnTo>
                      <a:pt x="261" y="1047"/>
                    </a:lnTo>
                    <a:cubicBezTo>
                      <a:pt x="254" y="1045"/>
                      <a:pt x="244" y="1047"/>
                      <a:pt x="245" y="1038"/>
                    </a:cubicBezTo>
                    <a:cubicBezTo>
                      <a:pt x="259" y="1024"/>
                      <a:pt x="270" y="1007"/>
                      <a:pt x="288" y="998"/>
                    </a:cubicBezTo>
                    <a:cubicBezTo>
                      <a:pt x="290" y="1003"/>
                      <a:pt x="292" y="1008"/>
                      <a:pt x="292" y="1015"/>
                    </a:cubicBezTo>
                    <a:cubicBezTo>
                      <a:pt x="282" y="1026"/>
                      <a:pt x="272" y="1037"/>
                      <a:pt x="261" y="1047"/>
                    </a:cubicBezTo>
                    <a:close/>
                    <a:moveTo>
                      <a:pt x="885" y="255"/>
                    </a:moveTo>
                    <a:lnTo>
                      <a:pt x="885" y="255"/>
                    </a:lnTo>
                    <a:cubicBezTo>
                      <a:pt x="875" y="245"/>
                      <a:pt x="862" y="231"/>
                      <a:pt x="849" y="231"/>
                    </a:cubicBezTo>
                    <a:cubicBezTo>
                      <a:pt x="865" y="251"/>
                      <a:pt x="887" y="264"/>
                      <a:pt x="905" y="280"/>
                    </a:cubicBezTo>
                    <a:cubicBezTo>
                      <a:pt x="924" y="296"/>
                      <a:pt x="942" y="316"/>
                      <a:pt x="966" y="327"/>
                    </a:cubicBezTo>
                    <a:cubicBezTo>
                      <a:pt x="962" y="315"/>
                      <a:pt x="949" y="310"/>
                      <a:pt x="940" y="302"/>
                    </a:cubicBezTo>
                    <a:cubicBezTo>
                      <a:pt x="921" y="286"/>
                      <a:pt x="906" y="272"/>
                      <a:pt x="885" y="255"/>
                    </a:cubicBezTo>
                    <a:close/>
                    <a:moveTo>
                      <a:pt x="874" y="223"/>
                    </a:moveTo>
                    <a:lnTo>
                      <a:pt x="874" y="223"/>
                    </a:lnTo>
                    <a:cubicBezTo>
                      <a:pt x="861" y="215"/>
                      <a:pt x="844" y="218"/>
                      <a:pt x="829" y="218"/>
                    </a:cubicBezTo>
                    <a:cubicBezTo>
                      <a:pt x="776" y="218"/>
                      <a:pt x="734" y="217"/>
                      <a:pt x="687" y="217"/>
                    </a:cubicBezTo>
                    <a:cubicBezTo>
                      <a:pt x="685" y="217"/>
                      <a:pt x="684" y="219"/>
                      <a:pt x="684" y="220"/>
                    </a:cubicBezTo>
                    <a:cubicBezTo>
                      <a:pt x="685" y="220"/>
                      <a:pt x="685" y="221"/>
                      <a:pt x="685" y="223"/>
                    </a:cubicBezTo>
                    <a:cubicBezTo>
                      <a:pt x="731" y="227"/>
                      <a:pt x="799" y="227"/>
                      <a:pt x="852" y="227"/>
                    </a:cubicBezTo>
                    <a:cubicBezTo>
                      <a:pt x="859" y="227"/>
                      <a:pt x="870" y="231"/>
                      <a:pt x="874" y="223"/>
                    </a:cubicBezTo>
                    <a:close/>
                    <a:moveTo>
                      <a:pt x="831" y="213"/>
                    </a:moveTo>
                    <a:lnTo>
                      <a:pt x="831" y="213"/>
                    </a:lnTo>
                    <a:cubicBezTo>
                      <a:pt x="836" y="213"/>
                      <a:pt x="853" y="215"/>
                      <a:pt x="858" y="211"/>
                    </a:cubicBezTo>
                    <a:cubicBezTo>
                      <a:pt x="849" y="210"/>
                      <a:pt x="840" y="209"/>
                      <a:pt x="831" y="213"/>
                    </a:cubicBezTo>
                    <a:close/>
                    <a:moveTo>
                      <a:pt x="844" y="197"/>
                    </a:moveTo>
                    <a:lnTo>
                      <a:pt x="844" y="197"/>
                    </a:lnTo>
                    <a:cubicBezTo>
                      <a:pt x="789" y="191"/>
                      <a:pt x="741" y="194"/>
                      <a:pt x="685" y="193"/>
                    </a:cubicBezTo>
                    <a:cubicBezTo>
                      <a:pt x="682" y="194"/>
                      <a:pt x="685" y="201"/>
                      <a:pt x="684" y="204"/>
                    </a:cubicBezTo>
                    <a:cubicBezTo>
                      <a:pt x="720" y="207"/>
                      <a:pt x="773" y="206"/>
                      <a:pt x="812" y="206"/>
                    </a:cubicBezTo>
                    <a:cubicBezTo>
                      <a:pt x="823" y="206"/>
                      <a:pt x="842" y="210"/>
                      <a:pt x="844" y="197"/>
                    </a:cubicBezTo>
                    <a:close/>
                    <a:moveTo>
                      <a:pt x="833" y="187"/>
                    </a:moveTo>
                    <a:lnTo>
                      <a:pt x="833" y="187"/>
                    </a:lnTo>
                    <a:cubicBezTo>
                      <a:pt x="834" y="160"/>
                      <a:pt x="834" y="113"/>
                      <a:pt x="831" y="86"/>
                    </a:cubicBezTo>
                    <a:cubicBezTo>
                      <a:pt x="832" y="125"/>
                      <a:pt x="829" y="156"/>
                      <a:pt x="833" y="187"/>
                    </a:cubicBezTo>
                    <a:close/>
                    <a:moveTo>
                      <a:pt x="819" y="146"/>
                    </a:moveTo>
                    <a:lnTo>
                      <a:pt x="819" y="146"/>
                    </a:lnTo>
                    <a:cubicBezTo>
                      <a:pt x="820" y="161"/>
                      <a:pt x="814" y="183"/>
                      <a:pt x="825" y="188"/>
                    </a:cubicBezTo>
                    <a:cubicBezTo>
                      <a:pt x="828" y="152"/>
                      <a:pt x="826" y="116"/>
                      <a:pt x="823" y="83"/>
                    </a:cubicBezTo>
                    <a:lnTo>
                      <a:pt x="819" y="83"/>
                    </a:lnTo>
                    <a:cubicBezTo>
                      <a:pt x="819" y="85"/>
                      <a:pt x="817" y="85"/>
                      <a:pt x="818" y="87"/>
                    </a:cubicBezTo>
                    <a:cubicBezTo>
                      <a:pt x="817" y="106"/>
                      <a:pt x="818" y="127"/>
                      <a:pt x="819" y="146"/>
                    </a:cubicBezTo>
                    <a:close/>
                    <a:moveTo>
                      <a:pt x="810" y="84"/>
                    </a:moveTo>
                    <a:lnTo>
                      <a:pt x="810" y="84"/>
                    </a:lnTo>
                    <a:cubicBezTo>
                      <a:pt x="812" y="118"/>
                      <a:pt x="807" y="158"/>
                      <a:pt x="813" y="187"/>
                    </a:cubicBezTo>
                    <a:cubicBezTo>
                      <a:pt x="815" y="154"/>
                      <a:pt x="815" y="109"/>
                      <a:pt x="810" y="84"/>
                    </a:cubicBezTo>
                    <a:close/>
                    <a:moveTo>
                      <a:pt x="747" y="168"/>
                    </a:moveTo>
                    <a:lnTo>
                      <a:pt x="747" y="168"/>
                    </a:lnTo>
                    <a:cubicBezTo>
                      <a:pt x="745" y="173"/>
                      <a:pt x="744" y="188"/>
                      <a:pt x="750" y="190"/>
                    </a:cubicBezTo>
                    <a:cubicBezTo>
                      <a:pt x="760" y="186"/>
                      <a:pt x="762" y="168"/>
                      <a:pt x="747" y="168"/>
                    </a:cubicBezTo>
                    <a:close/>
                    <a:moveTo>
                      <a:pt x="751" y="119"/>
                    </a:moveTo>
                    <a:lnTo>
                      <a:pt x="751" y="119"/>
                    </a:lnTo>
                    <a:cubicBezTo>
                      <a:pt x="764" y="112"/>
                      <a:pt x="795" y="112"/>
                      <a:pt x="802" y="123"/>
                    </a:cubicBezTo>
                    <a:cubicBezTo>
                      <a:pt x="804" y="92"/>
                      <a:pt x="750" y="89"/>
                      <a:pt x="746" y="121"/>
                    </a:cubicBezTo>
                    <a:cubicBezTo>
                      <a:pt x="756" y="133"/>
                      <a:pt x="751" y="160"/>
                      <a:pt x="767" y="162"/>
                    </a:cubicBezTo>
                    <a:cubicBezTo>
                      <a:pt x="785" y="165"/>
                      <a:pt x="789" y="140"/>
                      <a:pt x="796" y="125"/>
                    </a:cubicBezTo>
                    <a:cubicBezTo>
                      <a:pt x="792" y="126"/>
                      <a:pt x="790" y="121"/>
                      <a:pt x="785" y="119"/>
                    </a:cubicBezTo>
                    <a:cubicBezTo>
                      <a:pt x="774" y="116"/>
                      <a:pt x="760" y="120"/>
                      <a:pt x="751" y="119"/>
                    </a:cubicBezTo>
                    <a:close/>
                    <a:moveTo>
                      <a:pt x="769" y="129"/>
                    </a:moveTo>
                    <a:lnTo>
                      <a:pt x="769" y="129"/>
                    </a:lnTo>
                    <a:cubicBezTo>
                      <a:pt x="772" y="125"/>
                      <a:pt x="778" y="124"/>
                      <a:pt x="782" y="128"/>
                    </a:cubicBezTo>
                    <a:cubicBezTo>
                      <a:pt x="781" y="133"/>
                      <a:pt x="775" y="127"/>
                      <a:pt x="769" y="129"/>
                    </a:cubicBezTo>
                    <a:close/>
                    <a:moveTo>
                      <a:pt x="754" y="135"/>
                    </a:moveTo>
                    <a:lnTo>
                      <a:pt x="754" y="135"/>
                    </a:lnTo>
                    <a:cubicBezTo>
                      <a:pt x="755" y="134"/>
                      <a:pt x="763" y="129"/>
                      <a:pt x="756" y="129"/>
                    </a:cubicBezTo>
                    <a:cubicBezTo>
                      <a:pt x="758" y="126"/>
                      <a:pt x="759" y="127"/>
                      <a:pt x="763" y="128"/>
                    </a:cubicBezTo>
                    <a:lnTo>
                      <a:pt x="759" y="145"/>
                    </a:lnTo>
                    <a:cubicBezTo>
                      <a:pt x="759" y="140"/>
                      <a:pt x="759" y="135"/>
                      <a:pt x="754" y="135"/>
                    </a:cubicBezTo>
                    <a:close/>
                    <a:moveTo>
                      <a:pt x="792" y="190"/>
                    </a:moveTo>
                    <a:lnTo>
                      <a:pt x="792" y="190"/>
                    </a:lnTo>
                    <a:cubicBezTo>
                      <a:pt x="792" y="179"/>
                      <a:pt x="809" y="170"/>
                      <a:pt x="802" y="161"/>
                    </a:cubicBezTo>
                    <a:cubicBezTo>
                      <a:pt x="791" y="163"/>
                      <a:pt x="788" y="173"/>
                      <a:pt x="783" y="181"/>
                    </a:cubicBezTo>
                    <a:cubicBezTo>
                      <a:pt x="778" y="182"/>
                      <a:pt x="771" y="182"/>
                      <a:pt x="770" y="188"/>
                    </a:cubicBezTo>
                    <a:cubicBezTo>
                      <a:pt x="775" y="191"/>
                      <a:pt x="785" y="189"/>
                      <a:pt x="792" y="190"/>
                    </a:cubicBezTo>
                    <a:close/>
                    <a:moveTo>
                      <a:pt x="805" y="178"/>
                    </a:moveTo>
                    <a:lnTo>
                      <a:pt x="805" y="178"/>
                    </a:lnTo>
                    <a:cubicBezTo>
                      <a:pt x="800" y="179"/>
                      <a:pt x="798" y="183"/>
                      <a:pt x="798" y="188"/>
                    </a:cubicBezTo>
                    <a:lnTo>
                      <a:pt x="803" y="188"/>
                    </a:lnTo>
                    <a:cubicBezTo>
                      <a:pt x="805" y="183"/>
                      <a:pt x="803" y="182"/>
                      <a:pt x="805" y="178"/>
                    </a:cubicBezTo>
                    <a:close/>
                    <a:moveTo>
                      <a:pt x="764" y="177"/>
                    </a:moveTo>
                    <a:lnTo>
                      <a:pt x="764" y="177"/>
                    </a:lnTo>
                    <a:cubicBezTo>
                      <a:pt x="764" y="183"/>
                      <a:pt x="757" y="182"/>
                      <a:pt x="759" y="190"/>
                    </a:cubicBezTo>
                    <a:cubicBezTo>
                      <a:pt x="768" y="186"/>
                      <a:pt x="774" y="179"/>
                      <a:pt x="783" y="175"/>
                    </a:cubicBezTo>
                    <a:cubicBezTo>
                      <a:pt x="784" y="159"/>
                      <a:pt x="803" y="162"/>
                      <a:pt x="805" y="148"/>
                    </a:cubicBezTo>
                    <a:cubicBezTo>
                      <a:pt x="781" y="139"/>
                      <a:pt x="786" y="172"/>
                      <a:pt x="769" y="175"/>
                    </a:cubicBezTo>
                    <a:cubicBezTo>
                      <a:pt x="764" y="167"/>
                      <a:pt x="757" y="148"/>
                      <a:pt x="746" y="155"/>
                    </a:cubicBezTo>
                    <a:cubicBezTo>
                      <a:pt x="749" y="166"/>
                      <a:pt x="761" y="166"/>
                      <a:pt x="764" y="177"/>
                    </a:cubicBezTo>
                    <a:close/>
                    <a:moveTo>
                      <a:pt x="740" y="184"/>
                    </a:moveTo>
                    <a:lnTo>
                      <a:pt x="740" y="184"/>
                    </a:lnTo>
                    <a:cubicBezTo>
                      <a:pt x="738" y="151"/>
                      <a:pt x="743" y="107"/>
                      <a:pt x="737" y="83"/>
                    </a:cubicBezTo>
                    <a:cubicBezTo>
                      <a:pt x="738" y="117"/>
                      <a:pt x="734" y="158"/>
                      <a:pt x="740" y="184"/>
                    </a:cubicBezTo>
                    <a:close/>
                    <a:moveTo>
                      <a:pt x="726" y="151"/>
                    </a:moveTo>
                    <a:lnTo>
                      <a:pt x="726" y="151"/>
                    </a:lnTo>
                    <a:cubicBezTo>
                      <a:pt x="726" y="164"/>
                      <a:pt x="722" y="181"/>
                      <a:pt x="731" y="190"/>
                    </a:cubicBezTo>
                    <a:cubicBezTo>
                      <a:pt x="735" y="160"/>
                      <a:pt x="735" y="110"/>
                      <a:pt x="728" y="82"/>
                    </a:cubicBezTo>
                    <a:lnTo>
                      <a:pt x="726" y="82"/>
                    </a:lnTo>
                    <a:cubicBezTo>
                      <a:pt x="725" y="83"/>
                      <a:pt x="724" y="84"/>
                      <a:pt x="724" y="86"/>
                    </a:cubicBezTo>
                    <a:cubicBezTo>
                      <a:pt x="723" y="108"/>
                      <a:pt x="725" y="130"/>
                      <a:pt x="726" y="151"/>
                    </a:cubicBezTo>
                    <a:close/>
                    <a:moveTo>
                      <a:pt x="718" y="187"/>
                    </a:moveTo>
                    <a:lnTo>
                      <a:pt x="718" y="187"/>
                    </a:lnTo>
                    <a:cubicBezTo>
                      <a:pt x="725" y="161"/>
                      <a:pt x="720" y="113"/>
                      <a:pt x="717" y="83"/>
                    </a:cubicBezTo>
                    <a:cubicBezTo>
                      <a:pt x="718" y="118"/>
                      <a:pt x="718" y="150"/>
                      <a:pt x="718" y="187"/>
                    </a:cubicBezTo>
                    <a:close/>
                    <a:moveTo>
                      <a:pt x="514" y="74"/>
                    </a:moveTo>
                    <a:lnTo>
                      <a:pt x="514" y="74"/>
                    </a:lnTo>
                    <a:cubicBezTo>
                      <a:pt x="620" y="79"/>
                      <a:pt x="700" y="76"/>
                      <a:pt x="810" y="76"/>
                    </a:cubicBezTo>
                    <a:cubicBezTo>
                      <a:pt x="820" y="76"/>
                      <a:pt x="836" y="81"/>
                      <a:pt x="842" y="70"/>
                    </a:cubicBezTo>
                    <a:cubicBezTo>
                      <a:pt x="747" y="64"/>
                      <a:pt x="606" y="71"/>
                      <a:pt x="497" y="64"/>
                    </a:cubicBezTo>
                    <a:cubicBezTo>
                      <a:pt x="495" y="65"/>
                      <a:pt x="493" y="66"/>
                      <a:pt x="491" y="67"/>
                    </a:cubicBezTo>
                    <a:cubicBezTo>
                      <a:pt x="493" y="76"/>
                      <a:pt x="508" y="74"/>
                      <a:pt x="514" y="74"/>
                    </a:cubicBezTo>
                    <a:close/>
                    <a:moveTo>
                      <a:pt x="508" y="159"/>
                    </a:moveTo>
                    <a:lnTo>
                      <a:pt x="508" y="159"/>
                    </a:lnTo>
                    <a:cubicBezTo>
                      <a:pt x="509" y="168"/>
                      <a:pt x="506" y="184"/>
                      <a:pt x="515" y="185"/>
                    </a:cubicBezTo>
                    <a:cubicBezTo>
                      <a:pt x="519" y="146"/>
                      <a:pt x="517" y="115"/>
                      <a:pt x="514" y="80"/>
                    </a:cubicBezTo>
                    <a:lnTo>
                      <a:pt x="510" y="80"/>
                    </a:lnTo>
                    <a:cubicBezTo>
                      <a:pt x="510" y="82"/>
                      <a:pt x="508" y="82"/>
                      <a:pt x="508" y="84"/>
                    </a:cubicBezTo>
                    <a:cubicBezTo>
                      <a:pt x="509" y="107"/>
                      <a:pt x="507" y="136"/>
                      <a:pt x="508" y="159"/>
                    </a:cubicBezTo>
                    <a:close/>
                    <a:moveTo>
                      <a:pt x="538" y="113"/>
                    </a:moveTo>
                    <a:lnTo>
                      <a:pt x="538" y="113"/>
                    </a:lnTo>
                    <a:cubicBezTo>
                      <a:pt x="551" y="110"/>
                      <a:pt x="566" y="110"/>
                      <a:pt x="580" y="112"/>
                    </a:cubicBezTo>
                    <a:cubicBezTo>
                      <a:pt x="585" y="112"/>
                      <a:pt x="587" y="120"/>
                      <a:pt x="590" y="116"/>
                    </a:cubicBezTo>
                    <a:cubicBezTo>
                      <a:pt x="585" y="87"/>
                      <a:pt x="533" y="94"/>
                      <a:pt x="528" y="119"/>
                    </a:cubicBezTo>
                    <a:cubicBezTo>
                      <a:pt x="532" y="122"/>
                      <a:pt x="533" y="113"/>
                      <a:pt x="538" y="113"/>
                    </a:cubicBezTo>
                    <a:close/>
                    <a:moveTo>
                      <a:pt x="538" y="126"/>
                    </a:moveTo>
                    <a:lnTo>
                      <a:pt x="538" y="126"/>
                    </a:lnTo>
                    <a:cubicBezTo>
                      <a:pt x="541" y="124"/>
                      <a:pt x="541" y="118"/>
                      <a:pt x="536" y="119"/>
                    </a:cubicBezTo>
                    <a:cubicBezTo>
                      <a:pt x="533" y="121"/>
                      <a:pt x="534" y="127"/>
                      <a:pt x="538" y="126"/>
                    </a:cubicBezTo>
                    <a:close/>
                    <a:moveTo>
                      <a:pt x="563" y="167"/>
                    </a:moveTo>
                    <a:lnTo>
                      <a:pt x="563" y="167"/>
                    </a:lnTo>
                    <a:cubicBezTo>
                      <a:pt x="580" y="165"/>
                      <a:pt x="583" y="137"/>
                      <a:pt x="583" y="119"/>
                    </a:cubicBezTo>
                    <a:cubicBezTo>
                      <a:pt x="571" y="117"/>
                      <a:pt x="559" y="115"/>
                      <a:pt x="544" y="118"/>
                    </a:cubicBezTo>
                    <a:cubicBezTo>
                      <a:pt x="530" y="135"/>
                      <a:pt x="545" y="168"/>
                      <a:pt x="563" y="167"/>
                    </a:cubicBezTo>
                    <a:close/>
                    <a:moveTo>
                      <a:pt x="553" y="133"/>
                    </a:moveTo>
                    <a:lnTo>
                      <a:pt x="553" y="133"/>
                    </a:lnTo>
                    <a:cubicBezTo>
                      <a:pt x="553" y="129"/>
                      <a:pt x="561" y="130"/>
                      <a:pt x="560" y="135"/>
                    </a:cubicBezTo>
                    <a:cubicBezTo>
                      <a:pt x="557" y="138"/>
                      <a:pt x="555" y="135"/>
                      <a:pt x="553" y="133"/>
                    </a:cubicBezTo>
                    <a:close/>
                    <a:moveTo>
                      <a:pt x="562" y="126"/>
                    </a:moveTo>
                    <a:lnTo>
                      <a:pt x="562" y="126"/>
                    </a:lnTo>
                    <a:cubicBezTo>
                      <a:pt x="560" y="128"/>
                      <a:pt x="547" y="130"/>
                      <a:pt x="549" y="125"/>
                    </a:cubicBezTo>
                    <a:cubicBezTo>
                      <a:pt x="552" y="122"/>
                      <a:pt x="560" y="123"/>
                      <a:pt x="562" y="126"/>
                    </a:cubicBezTo>
                    <a:close/>
                    <a:moveTo>
                      <a:pt x="569" y="145"/>
                    </a:moveTo>
                    <a:lnTo>
                      <a:pt x="569" y="145"/>
                    </a:lnTo>
                    <a:cubicBezTo>
                      <a:pt x="571" y="137"/>
                      <a:pt x="570" y="121"/>
                      <a:pt x="580" y="126"/>
                    </a:cubicBezTo>
                    <a:cubicBezTo>
                      <a:pt x="581" y="131"/>
                      <a:pt x="574" y="127"/>
                      <a:pt x="573" y="131"/>
                    </a:cubicBezTo>
                    <a:cubicBezTo>
                      <a:pt x="574" y="134"/>
                      <a:pt x="582" y="130"/>
                      <a:pt x="580" y="136"/>
                    </a:cubicBezTo>
                    <a:cubicBezTo>
                      <a:pt x="573" y="136"/>
                      <a:pt x="574" y="143"/>
                      <a:pt x="569" y="145"/>
                    </a:cubicBezTo>
                    <a:close/>
                    <a:moveTo>
                      <a:pt x="560" y="151"/>
                    </a:moveTo>
                    <a:lnTo>
                      <a:pt x="560" y="151"/>
                    </a:lnTo>
                    <a:cubicBezTo>
                      <a:pt x="564" y="151"/>
                      <a:pt x="570" y="150"/>
                      <a:pt x="572" y="152"/>
                    </a:cubicBezTo>
                    <a:cubicBezTo>
                      <a:pt x="571" y="154"/>
                      <a:pt x="559" y="156"/>
                      <a:pt x="560" y="151"/>
                    </a:cubicBezTo>
                    <a:close/>
                    <a:moveTo>
                      <a:pt x="573" y="184"/>
                    </a:moveTo>
                    <a:lnTo>
                      <a:pt x="573" y="184"/>
                    </a:lnTo>
                    <a:cubicBezTo>
                      <a:pt x="576" y="186"/>
                      <a:pt x="586" y="186"/>
                      <a:pt x="589" y="184"/>
                    </a:cubicBezTo>
                    <a:lnTo>
                      <a:pt x="589" y="167"/>
                    </a:lnTo>
                    <a:cubicBezTo>
                      <a:pt x="580" y="169"/>
                      <a:pt x="575" y="175"/>
                      <a:pt x="573" y="184"/>
                    </a:cubicBezTo>
                    <a:close/>
                    <a:moveTo>
                      <a:pt x="569" y="181"/>
                    </a:moveTo>
                    <a:lnTo>
                      <a:pt x="569" y="181"/>
                    </a:lnTo>
                    <a:cubicBezTo>
                      <a:pt x="572" y="168"/>
                      <a:pt x="585" y="166"/>
                      <a:pt x="589" y="154"/>
                    </a:cubicBezTo>
                    <a:cubicBezTo>
                      <a:pt x="575" y="155"/>
                      <a:pt x="567" y="169"/>
                      <a:pt x="569" y="181"/>
                    </a:cubicBezTo>
                    <a:close/>
                    <a:moveTo>
                      <a:pt x="531" y="168"/>
                    </a:moveTo>
                    <a:lnTo>
                      <a:pt x="531" y="168"/>
                    </a:lnTo>
                    <a:cubicBezTo>
                      <a:pt x="528" y="173"/>
                      <a:pt x="531" y="181"/>
                      <a:pt x="533" y="185"/>
                    </a:cubicBezTo>
                    <a:cubicBezTo>
                      <a:pt x="538" y="184"/>
                      <a:pt x="546" y="187"/>
                      <a:pt x="549" y="184"/>
                    </a:cubicBezTo>
                    <a:cubicBezTo>
                      <a:pt x="544" y="177"/>
                      <a:pt x="543" y="167"/>
                      <a:pt x="531" y="168"/>
                    </a:cubicBezTo>
                    <a:close/>
                    <a:moveTo>
                      <a:pt x="530" y="161"/>
                    </a:moveTo>
                    <a:lnTo>
                      <a:pt x="530" y="161"/>
                    </a:lnTo>
                    <a:cubicBezTo>
                      <a:pt x="545" y="162"/>
                      <a:pt x="547" y="176"/>
                      <a:pt x="556" y="184"/>
                    </a:cubicBezTo>
                    <a:cubicBezTo>
                      <a:pt x="554" y="167"/>
                      <a:pt x="546" y="155"/>
                      <a:pt x="531" y="151"/>
                    </a:cubicBezTo>
                    <a:cubicBezTo>
                      <a:pt x="529" y="153"/>
                      <a:pt x="530" y="157"/>
                      <a:pt x="530" y="161"/>
                    </a:cubicBezTo>
                    <a:close/>
                    <a:moveTo>
                      <a:pt x="596" y="84"/>
                    </a:moveTo>
                    <a:lnTo>
                      <a:pt x="596" y="84"/>
                    </a:lnTo>
                    <a:cubicBezTo>
                      <a:pt x="598" y="117"/>
                      <a:pt x="592" y="157"/>
                      <a:pt x="599" y="184"/>
                    </a:cubicBezTo>
                    <a:cubicBezTo>
                      <a:pt x="597" y="146"/>
                      <a:pt x="602" y="114"/>
                      <a:pt x="596" y="84"/>
                    </a:cubicBezTo>
                    <a:close/>
                    <a:moveTo>
                      <a:pt x="603" y="86"/>
                    </a:moveTo>
                    <a:lnTo>
                      <a:pt x="603" y="86"/>
                    </a:lnTo>
                    <a:cubicBezTo>
                      <a:pt x="603" y="109"/>
                      <a:pt x="603" y="140"/>
                      <a:pt x="603" y="164"/>
                    </a:cubicBezTo>
                    <a:cubicBezTo>
                      <a:pt x="603" y="170"/>
                      <a:pt x="599" y="185"/>
                      <a:pt x="609" y="185"/>
                    </a:cubicBezTo>
                    <a:cubicBezTo>
                      <a:pt x="614" y="157"/>
                      <a:pt x="614" y="109"/>
                      <a:pt x="609" y="82"/>
                    </a:cubicBezTo>
                    <a:lnTo>
                      <a:pt x="603" y="82"/>
                    </a:lnTo>
                    <a:lnTo>
                      <a:pt x="603" y="86"/>
                    </a:lnTo>
                    <a:close/>
                    <a:moveTo>
                      <a:pt x="615" y="181"/>
                    </a:moveTo>
                    <a:lnTo>
                      <a:pt x="615" y="181"/>
                    </a:lnTo>
                    <a:cubicBezTo>
                      <a:pt x="622" y="146"/>
                      <a:pt x="617" y="124"/>
                      <a:pt x="619" y="86"/>
                    </a:cubicBezTo>
                    <a:cubicBezTo>
                      <a:pt x="619" y="85"/>
                      <a:pt x="618" y="84"/>
                      <a:pt x="616" y="84"/>
                    </a:cubicBezTo>
                    <a:cubicBezTo>
                      <a:pt x="614" y="117"/>
                      <a:pt x="617" y="148"/>
                      <a:pt x="615" y="181"/>
                    </a:cubicBezTo>
                    <a:close/>
                    <a:moveTo>
                      <a:pt x="488" y="195"/>
                    </a:moveTo>
                    <a:lnTo>
                      <a:pt x="488" y="195"/>
                    </a:lnTo>
                    <a:cubicBezTo>
                      <a:pt x="498" y="204"/>
                      <a:pt x="513" y="199"/>
                      <a:pt x="526" y="200"/>
                    </a:cubicBezTo>
                    <a:cubicBezTo>
                      <a:pt x="557" y="201"/>
                      <a:pt x="599" y="202"/>
                      <a:pt x="635" y="201"/>
                    </a:cubicBezTo>
                    <a:cubicBezTo>
                      <a:pt x="640" y="201"/>
                      <a:pt x="652" y="205"/>
                      <a:pt x="654" y="197"/>
                    </a:cubicBezTo>
                    <a:cubicBezTo>
                      <a:pt x="654" y="188"/>
                      <a:pt x="643" y="191"/>
                      <a:pt x="639" y="191"/>
                    </a:cubicBezTo>
                    <a:cubicBezTo>
                      <a:pt x="587" y="187"/>
                      <a:pt x="540" y="193"/>
                      <a:pt x="492" y="190"/>
                    </a:cubicBezTo>
                    <a:cubicBezTo>
                      <a:pt x="490" y="191"/>
                      <a:pt x="488" y="192"/>
                      <a:pt x="488" y="195"/>
                    </a:cubicBezTo>
                    <a:close/>
                    <a:moveTo>
                      <a:pt x="464" y="216"/>
                    </a:moveTo>
                    <a:lnTo>
                      <a:pt x="464" y="216"/>
                    </a:lnTo>
                    <a:cubicBezTo>
                      <a:pt x="459" y="217"/>
                      <a:pt x="453" y="213"/>
                      <a:pt x="455" y="223"/>
                    </a:cubicBezTo>
                    <a:cubicBezTo>
                      <a:pt x="507" y="228"/>
                      <a:pt x="565" y="221"/>
                      <a:pt x="613" y="223"/>
                    </a:cubicBezTo>
                    <a:cubicBezTo>
                      <a:pt x="624" y="223"/>
                      <a:pt x="643" y="231"/>
                      <a:pt x="646" y="217"/>
                    </a:cubicBezTo>
                    <a:cubicBezTo>
                      <a:pt x="622" y="212"/>
                      <a:pt x="588" y="214"/>
                      <a:pt x="554" y="214"/>
                    </a:cubicBezTo>
                    <a:cubicBezTo>
                      <a:pt x="521" y="214"/>
                      <a:pt x="484" y="209"/>
                      <a:pt x="464" y="216"/>
                    </a:cubicBezTo>
                    <a:close/>
                    <a:moveTo>
                      <a:pt x="420" y="110"/>
                    </a:moveTo>
                    <a:lnTo>
                      <a:pt x="420" y="110"/>
                    </a:lnTo>
                    <a:cubicBezTo>
                      <a:pt x="417" y="115"/>
                      <a:pt x="416" y="122"/>
                      <a:pt x="413" y="128"/>
                    </a:cubicBezTo>
                    <a:cubicBezTo>
                      <a:pt x="428" y="143"/>
                      <a:pt x="434" y="167"/>
                      <a:pt x="442" y="188"/>
                    </a:cubicBezTo>
                    <a:cubicBezTo>
                      <a:pt x="451" y="188"/>
                      <a:pt x="454" y="194"/>
                      <a:pt x="461" y="195"/>
                    </a:cubicBezTo>
                    <a:cubicBezTo>
                      <a:pt x="462" y="190"/>
                      <a:pt x="465" y="186"/>
                      <a:pt x="465" y="180"/>
                    </a:cubicBezTo>
                    <a:cubicBezTo>
                      <a:pt x="451" y="178"/>
                      <a:pt x="448" y="158"/>
                      <a:pt x="445" y="149"/>
                    </a:cubicBezTo>
                    <a:cubicBezTo>
                      <a:pt x="436" y="142"/>
                      <a:pt x="439" y="112"/>
                      <a:pt x="420" y="110"/>
                    </a:cubicBezTo>
                    <a:close/>
                    <a:moveTo>
                      <a:pt x="402" y="106"/>
                    </a:moveTo>
                    <a:lnTo>
                      <a:pt x="402" y="106"/>
                    </a:lnTo>
                    <a:cubicBezTo>
                      <a:pt x="410" y="111"/>
                      <a:pt x="414" y="101"/>
                      <a:pt x="415" y="93"/>
                    </a:cubicBezTo>
                    <a:cubicBezTo>
                      <a:pt x="407" y="88"/>
                      <a:pt x="404" y="100"/>
                      <a:pt x="402" y="106"/>
                    </a:cubicBezTo>
                    <a:close/>
                    <a:moveTo>
                      <a:pt x="364" y="142"/>
                    </a:moveTo>
                    <a:lnTo>
                      <a:pt x="364" y="142"/>
                    </a:lnTo>
                    <a:cubicBezTo>
                      <a:pt x="364" y="153"/>
                      <a:pt x="361" y="161"/>
                      <a:pt x="360" y="171"/>
                    </a:cubicBezTo>
                    <a:cubicBezTo>
                      <a:pt x="373" y="183"/>
                      <a:pt x="381" y="200"/>
                      <a:pt x="392" y="216"/>
                    </a:cubicBezTo>
                    <a:cubicBezTo>
                      <a:pt x="403" y="215"/>
                      <a:pt x="412" y="218"/>
                      <a:pt x="422" y="218"/>
                    </a:cubicBezTo>
                    <a:cubicBezTo>
                      <a:pt x="443" y="185"/>
                      <a:pt x="410" y="161"/>
                      <a:pt x="400" y="133"/>
                    </a:cubicBezTo>
                    <a:cubicBezTo>
                      <a:pt x="384" y="129"/>
                      <a:pt x="367" y="125"/>
                      <a:pt x="350" y="121"/>
                    </a:cubicBezTo>
                    <a:cubicBezTo>
                      <a:pt x="348" y="125"/>
                      <a:pt x="347" y="130"/>
                      <a:pt x="347" y="136"/>
                    </a:cubicBezTo>
                    <a:cubicBezTo>
                      <a:pt x="355" y="136"/>
                      <a:pt x="362" y="137"/>
                      <a:pt x="364" y="142"/>
                    </a:cubicBezTo>
                    <a:close/>
                    <a:moveTo>
                      <a:pt x="372" y="145"/>
                    </a:moveTo>
                    <a:lnTo>
                      <a:pt x="372" y="145"/>
                    </a:lnTo>
                    <a:cubicBezTo>
                      <a:pt x="394" y="142"/>
                      <a:pt x="413" y="183"/>
                      <a:pt x="410" y="206"/>
                    </a:cubicBezTo>
                    <a:cubicBezTo>
                      <a:pt x="392" y="191"/>
                      <a:pt x="381" y="169"/>
                      <a:pt x="372" y="145"/>
                    </a:cubicBezTo>
                    <a:close/>
                    <a:moveTo>
                      <a:pt x="252" y="223"/>
                    </a:moveTo>
                    <a:lnTo>
                      <a:pt x="252" y="223"/>
                    </a:lnTo>
                    <a:cubicBezTo>
                      <a:pt x="248" y="240"/>
                      <a:pt x="228" y="254"/>
                      <a:pt x="241" y="275"/>
                    </a:cubicBezTo>
                    <a:cubicBezTo>
                      <a:pt x="247" y="278"/>
                      <a:pt x="257" y="278"/>
                      <a:pt x="265" y="276"/>
                    </a:cubicBezTo>
                    <a:cubicBezTo>
                      <a:pt x="266" y="282"/>
                      <a:pt x="263" y="283"/>
                      <a:pt x="264" y="288"/>
                    </a:cubicBezTo>
                    <a:cubicBezTo>
                      <a:pt x="280" y="294"/>
                      <a:pt x="285" y="318"/>
                      <a:pt x="310" y="305"/>
                    </a:cubicBezTo>
                    <a:cubicBezTo>
                      <a:pt x="310" y="299"/>
                      <a:pt x="308" y="290"/>
                      <a:pt x="311" y="286"/>
                    </a:cubicBezTo>
                    <a:cubicBezTo>
                      <a:pt x="314" y="284"/>
                      <a:pt x="322" y="285"/>
                      <a:pt x="327" y="285"/>
                    </a:cubicBezTo>
                    <a:cubicBezTo>
                      <a:pt x="330" y="281"/>
                      <a:pt x="328" y="272"/>
                      <a:pt x="327" y="267"/>
                    </a:cubicBezTo>
                    <a:cubicBezTo>
                      <a:pt x="303" y="265"/>
                      <a:pt x="296" y="244"/>
                      <a:pt x="285" y="229"/>
                    </a:cubicBezTo>
                    <a:cubicBezTo>
                      <a:pt x="271" y="230"/>
                      <a:pt x="264" y="224"/>
                      <a:pt x="252" y="223"/>
                    </a:cubicBezTo>
                    <a:close/>
                    <a:moveTo>
                      <a:pt x="271" y="272"/>
                    </a:moveTo>
                    <a:lnTo>
                      <a:pt x="271" y="272"/>
                    </a:lnTo>
                    <a:cubicBezTo>
                      <a:pt x="274" y="265"/>
                      <a:pt x="276" y="256"/>
                      <a:pt x="278" y="249"/>
                    </a:cubicBezTo>
                    <a:cubicBezTo>
                      <a:pt x="289" y="261"/>
                      <a:pt x="304" y="269"/>
                      <a:pt x="305" y="291"/>
                    </a:cubicBezTo>
                    <a:cubicBezTo>
                      <a:pt x="286" y="300"/>
                      <a:pt x="280" y="280"/>
                      <a:pt x="271" y="272"/>
                    </a:cubicBezTo>
                    <a:close/>
                    <a:moveTo>
                      <a:pt x="268" y="266"/>
                    </a:moveTo>
                    <a:lnTo>
                      <a:pt x="268" y="266"/>
                    </a:lnTo>
                    <a:cubicBezTo>
                      <a:pt x="263" y="268"/>
                      <a:pt x="254" y="268"/>
                      <a:pt x="249" y="266"/>
                    </a:cubicBezTo>
                    <a:cubicBezTo>
                      <a:pt x="227" y="227"/>
                      <a:pt x="293" y="237"/>
                      <a:pt x="268" y="266"/>
                    </a:cubicBezTo>
                    <a:close/>
                    <a:moveTo>
                      <a:pt x="379" y="1005"/>
                    </a:moveTo>
                    <a:lnTo>
                      <a:pt x="379" y="1005"/>
                    </a:lnTo>
                    <a:cubicBezTo>
                      <a:pt x="394" y="1008"/>
                      <a:pt x="424" y="1006"/>
                      <a:pt x="446" y="1007"/>
                    </a:cubicBezTo>
                    <a:cubicBezTo>
                      <a:pt x="449" y="1001"/>
                      <a:pt x="450" y="993"/>
                      <a:pt x="449" y="984"/>
                    </a:cubicBezTo>
                    <a:cubicBezTo>
                      <a:pt x="431" y="979"/>
                      <a:pt x="400" y="980"/>
                      <a:pt x="380" y="982"/>
                    </a:cubicBezTo>
                    <a:cubicBezTo>
                      <a:pt x="377" y="987"/>
                      <a:pt x="380" y="998"/>
                      <a:pt x="379" y="1005"/>
                    </a:cubicBezTo>
                    <a:close/>
                    <a:moveTo>
                      <a:pt x="549" y="1100"/>
                    </a:moveTo>
                    <a:lnTo>
                      <a:pt x="549" y="1100"/>
                    </a:lnTo>
                    <a:cubicBezTo>
                      <a:pt x="541" y="1058"/>
                      <a:pt x="511" y="1040"/>
                      <a:pt x="487" y="1015"/>
                    </a:cubicBezTo>
                    <a:cubicBezTo>
                      <a:pt x="479" y="1016"/>
                      <a:pt x="471" y="1015"/>
                      <a:pt x="463" y="1015"/>
                    </a:cubicBezTo>
                    <a:cubicBezTo>
                      <a:pt x="449" y="1015"/>
                      <a:pt x="436" y="1015"/>
                      <a:pt x="425" y="1017"/>
                    </a:cubicBezTo>
                    <a:cubicBezTo>
                      <a:pt x="476" y="1034"/>
                      <a:pt x="516" y="1064"/>
                      <a:pt x="549" y="1100"/>
                    </a:cubicBezTo>
                    <a:close/>
                    <a:moveTo>
                      <a:pt x="526" y="1037"/>
                    </a:moveTo>
                    <a:lnTo>
                      <a:pt x="526" y="1037"/>
                    </a:lnTo>
                    <a:cubicBezTo>
                      <a:pt x="532" y="1036"/>
                      <a:pt x="538" y="1034"/>
                      <a:pt x="546" y="1034"/>
                    </a:cubicBezTo>
                    <a:cubicBezTo>
                      <a:pt x="545" y="1025"/>
                      <a:pt x="539" y="1020"/>
                      <a:pt x="534" y="1015"/>
                    </a:cubicBezTo>
                    <a:lnTo>
                      <a:pt x="500" y="1015"/>
                    </a:lnTo>
                    <a:cubicBezTo>
                      <a:pt x="505" y="1024"/>
                      <a:pt x="513" y="1032"/>
                      <a:pt x="520" y="1041"/>
                    </a:cubicBezTo>
                    <a:cubicBezTo>
                      <a:pt x="527" y="1050"/>
                      <a:pt x="533" y="1060"/>
                      <a:pt x="540" y="1064"/>
                    </a:cubicBezTo>
                    <a:cubicBezTo>
                      <a:pt x="536" y="1054"/>
                      <a:pt x="529" y="1048"/>
                      <a:pt x="526" y="1037"/>
                    </a:cubicBezTo>
                    <a:close/>
                    <a:moveTo>
                      <a:pt x="1041" y="475"/>
                    </a:moveTo>
                    <a:lnTo>
                      <a:pt x="1041" y="475"/>
                    </a:lnTo>
                    <a:cubicBezTo>
                      <a:pt x="1040" y="479"/>
                      <a:pt x="1043" y="480"/>
                      <a:pt x="1046" y="479"/>
                    </a:cubicBezTo>
                    <a:cubicBezTo>
                      <a:pt x="1048" y="474"/>
                      <a:pt x="1043" y="473"/>
                      <a:pt x="1041" y="475"/>
                    </a:cubicBezTo>
                    <a:close/>
                    <a:moveTo>
                      <a:pt x="1038" y="475"/>
                    </a:moveTo>
                    <a:lnTo>
                      <a:pt x="1038" y="475"/>
                    </a:lnTo>
                    <a:lnTo>
                      <a:pt x="1031" y="475"/>
                    </a:lnTo>
                    <a:cubicBezTo>
                      <a:pt x="1030" y="480"/>
                      <a:pt x="1033" y="481"/>
                      <a:pt x="1038" y="481"/>
                    </a:cubicBezTo>
                    <a:lnTo>
                      <a:pt x="1038" y="475"/>
                    </a:lnTo>
                    <a:close/>
                    <a:moveTo>
                      <a:pt x="1023" y="474"/>
                    </a:moveTo>
                    <a:lnTo>
                      <a:pt x="1023" y="474"/>
                    </a:lnTo>
                    <a:cubicBezTo>
                      <a:pt x="1021" y="476"/>
                      <a:pt x="1021" y="482"/>
                      <a:pt x="1026" y="481"/>
                    </a:cubicBezTo>
                    <a:cubicBezTo>
                      <a:pt x="1029" y="479"/>
                      <a:pt x="1028" y="473"/>
                      <a:pt x="1023" y="474"/>
                    </a:cubicBezTo>
                    <a:close/>
                    <a:moveTo>
                      <a:pt x="1010" y="476"/>
                    </a:moveTo>
                    <a:lnTo>
                      <a:pt x="1010" y="476"/>
                    </a:lnTo>
                    <a:cubicBezTo>
                      <a:pt x="1010" y="474"/>
                      <a:pt x="999" y="473"/>
                      <a:pt x="1000" y="478"/>
                    </a:cubicBezTo>
                    <a:cubicBezTo>
                      <a:pt x="1001" y="482"/>
                      <a:pt x="1010" y="480"/>
                      <a:pt x="1010" y="476"/>
                    </a:cubicBezTo>
                    <a:close/>
                    <a:moveTo>
                      <a:pt x="998" y="525"/>
                    </a:moveTo>
                    <a:lnTo>
                      <a:pt x="998" y="525"/>
                    </a:lnTo>
                    <a:cubicBezTo>
                      <a:pt x="1001" y="525"/>
                      <a:pt x="1004" y="523"/>
                      <a:pt x="1006" y="521"/>
                    </a:cubicBezTo>
                    <a:cubicBezTo>
                      <a:pt x="1004" y="519"/>
                      <a:pt x="1001" y="519"/>
                      <a:pt x="998" y="520"/>
                    </a:cubicBezTo>
                    <a:lnTo>
                      <a:pt x="998" y="525"/>
                    </a:lnTo>
                    <a:close/>
                    <a:moveTo>
                      <a:pt x="1000" y="530"/>
                    </a:moveTo>
                    <a:lnTo>
                      <a:pt x="1000" y="530"/>
                    </a:lnTo>
                    <a:cubicBezTo>
                      <a:pt x="1000" y="534"/>
                      <a:pt x="1000" y="538"/>
                      <a:pt x="1002" y="540"/>
                    </a:cubicBezTo>
                    <a:cubicBezTo>
                      <a:pt x="1006" y="539"/>
                      <a:pt x="1010" y="538"/>
                      <a:pt x="1009" y="531"/>
                    </a:cubicBezTo>
                    <a:cubicBezTo>
                      <a:pt x="1005" y="532"/>
                      <a:pt x="1005" y="529"/>
                      <a:pt x="1000" y="530"/>
                    </a:cubicBezTo>
                    <a:close/>
                    <a:moveTo>
                      <a:pt x="983" y="478"/>
                    </a:moveTo>
                    <a:lnTo>
                      <a:pt x="983" y="478"/>
                    </a:lnTo>
                    <a:cubicBezTo>
                      <a:pt x="985" y="481"/>
                      <a:pt x="997" y="483"/>
                      <a:pt x="995" y="475"/>
                    </a:cubicBezTo>
                    <a:cubicBezTo>
                      <a:pt x="990" y="475"/>
                      <a:pt x="983" y="473"/>
                      <a:pt x="983" y="478"/>
                    </a:cubicBezTo>
                    <a:close/>
                    <a:moveTo>
                      <a:pt x="967" y="474"/>
                    </a:moveTo>
                    <a:lnTo>
                      <a:pt x="967" y="474"/>
                    </a:lnTo>
                    <a:cubicBezTo>
                      <a:pt x="967" y="476"/>
                      <a:pt x="964" y="477"/>
                      <a:pt x="964" y="481"/>
                    </a:cubicBezTo>
                    <a:lnTo>
                      <a:pt x="979" y="481"/>
                    </a:lnTo>
                    <a:lnTo>
                      <a:pt x="979" y="475"/>
                    </a:lnTo>
                    <a:cubicBezTo>
                      <a:pt x="976" y="472"/>
                      <a:pt x="971" y="478"/>
                      <a:pt x="967" y="474"/>
                    </a:cubicBezTo>
                    <a:close/>
                    <a:moveTo>
                      <a:pt x="977" y="528"/>
                    </a:moveTo>
                    <a:lnTo>
                      <a:pt x="977" y="528"/>
                    </a:lnTo>
                    <a:cubicBezTo>
                      <a:pt x="974" y="529"/>
                      <a:pt x="971" y="530"/>
                      <a:pt x="966" y="530"/>
                    </a:cubicBezTo>
                    <a:cubicBezTo>
                      <a:pt x="965" y="537"/>
                      <a:pt x="967" y="541"/>
                      <a:pt x="975" y="540"/>
                    </a:cubicBezTo>
                    <a:cubicBezTo>
                      <a:pt x="975" y="533"/>
                      <a:pt x="981" y="531"/>
                      <a:pt x="982" y="524"/>
                    </a:cubicBezTo>
                    <a:cubicBezTo>
                      <a:pt x="981" y="521"/>
                      <a:pt x="975" y="517"/>
                      <a:pt x="973" y="521"/>
                    </a:cubicBezTo>
                    <a:cubicBezTo>
                      <a:pt x="976" y="522"/>
                      <a:pt x="978" y="524"/>
                      <a:pt x="977" y="528"/>
                    </a:cubicBezTo>
                    <a:close/>
                    <a:moveTo>
                      <a:pt x="1051" y="455"/>
                    </a:moveTo>
                    <a:lnTo>
                      <a:pt x="1051" y="455"/>
                    </a:lnTo>
                    <a:cubicBezTo>
                      <a:pt x="1015" y="448"/>
                      <a:pt x="968" y="454"/>
                      <a:pt x="930" y="452"/>
                    </a:cubicBezTo>
                    <a:cubicBezTo>
                      <a:pt x="928" y="452"/>
                      <a:pt x="928" y="453"/>
                      <a:pt x="927" y="453"/>
                    </a:cubicBezTo>
                    <a:lnTo>
                      <a:pt x="927" y="458"/>
                    </a:lnTo>
                    <a:cubicBezTo>
                      <a:pt x="968" y="456"/>
                      <a:pt x="1016" y="461"/>
                      <a:pt x="1051" y="455"/>
                    </a:cubicBezTo>
                    <a:close/>
                    <a:moveTo>
                      <a:pt x="1034" y="380"/>
                    </a:moveTo>
                    <a:lnTo>
                      <a:pt x="1034" y="380"/>
                    </a:lnTo>
                    <a:cubicBezTo>
                      <a:pt x="1035" y="401"/>
                      <a:pt x="1030" y="430"/>
                      <a:pt x="1036" y="446"/>
                    </a:cubicBezTo>
                    <a:lnTo>
                      <a:pt x="1034" y="380"/>
                    </a:lnTo>
                    <a:close/>
                    <a:moveTo>
                      <a:pt x="996" y="448"/>
                    </a:moveTo>
                    <a:lnTo>
                      <a:pt x="996" y="448"/>
                    </a:lnTo>
                    <a:cubicBezTo>
                      <a:pt x="1006" y="448"/>
                      <a:pt x="1020" y="449"/>
                      <a:pt x="1031" y="446"/>
                    </a:cubicBezTo>
                    <a:cubicBezTo>
                      <a:pt x="1028" y="426"/>
                      <a:pt x="1031" y="400"/>
                      <a:pt x="1028" y="377"/>
                    </a:cubicBezTo>
                    <a:cubicBezTo>
                      <a:pt x="1020" y="374"/>
                      <a:pt x="1006" y="376"/>
                      <a:pt x="996" y="376"/>
                    </a:cubicBezTo>
                    <a:cubicBezTo>
                      <a:pt x="994" y="396"/>
                      <a:pt x="997" y="420"/>
                      <a:pt x="996" y="448"/>
                    </a:cubicBezTo>
                    <a:close/>
                    <a:moveTo>
                      <a:pt x="1000" y="384"/>
                    </a:moveTo>
                    <a:lnTo>
                      <a:pt x="1000" y="384"/>
                    </a:lnTo>
                    <a:cubicBezTo>
                      <a:pt x="1006" y="381"/>
                      <a:pt x="1017" y="378"/>
                      <a:pt x="1023" y="381"/>
                    </a:cubicBezTo>
                    <a:cubicBezTo>
                      <a:pt x="1025" y="400"/>
                      <a:pt x="1027" y="425"/>
                      <a:pt x="1025" y="443"/>
                    </a:cubicBezTo>
                    <a:lnTo>
                      <a:pt x="1008" y="443"/>
                    </a:lnTo>
                    <a:cubicBezTo>
                      <a:pt x="1008" y="419"/>
                      <a:pt x="1006" y="407"/>
                      <a:pt x="1006" y="384"/>
                    </a:cubicBezTo>
                    <a:cubicBezTo>
                      <a:pt x="1002" y="401"/>
                      <a:pt x="1007" y="427"/>
                      <a:pt x="1005" y="442"/>
                    </a:cubicBezTo>
                    <a:cubicBezTo>
                      <a:pt x="997" y="428"/>
                      <a:pt x="1002" y="404"/>
                      <a:pt x="1000" y="384"/>
                    </a:cubicBezTo>
                    <a:close/>
                    <a:moveTo>
                      <a:pt x="989" y="377"/>
                    </a:moveTo>
                    <a:lnTo>
                      <a:pt x="989" y="377"/>
                    </a:lnTo>
                    <a:cubicBezTo>
                      <a:pt x="987" y="397"/>
                      <a:pt x="985" y="430"/>
                      <a:pt x="990" y="448"/>
                    </a:cubicBezTo>
                    <a:cubicBezTo>
                      <a:pt x="992" y="428"/>
                      <a:pt x="995" y="394"/>
                      <a:pt x="989" y="377"/>
                    </a:cubicBezTo>
                    <a:close/>
                    <a:moveTo>
                      <a:pt x="983" y="376"/>
                    </a:moveTo>
                    <a:lnTo>
                      <a:pt x="983" y="376"/>
                    </a:lnTo>
                    <a:lnTo>
                      <a:pt x="952" y="376"/>
                    </a:lnTo>
                    <a:cubicBezTo>
                      <a:pt x="951" y="397"/>
                      <a:pt x="950" y="426"/>
                      <a:pt x="954" y="449"/>
                    </a:cubicBezTo>
                    <a:cubicBezTo>
                      <a:pt x="966" y="448"/>
                      <a:pt x="975" y="448"/>
                      <a:pt x="985" y="448"/>
                    </a:cubicBezTo>
                    <a:cubicBezTo>
                      <a:pt x="985" y="418"/>
                      <a:pt x="984" y="400"/>
                      <a:pt x="983" y="376"/>
                    </a:cubicBezTo>
                    <a:close/>
                    <a:moveTo>
                      <a:pt x="979" y="442"/>
                    </a:moveTo>
                    <a:lnTo>
                      <a:pt x="979" y="442"/>
                    </a:lnTo>
                    <a:cubicBezTo>
                      <a:pt x="975" y="445"/>
                      <a:pt x="965" y="443"/>
                      <a:pt x="959" y="443"/>
                    </a:cubicBezTo>
                    <a:cubicBezTo>
                      <a:pt x="954" y="424"/>
                      <a:pt x="957" y="406"/>
                      <a:pt x="956" y="384"/>
                    </a:cubicBezTo>
                    <a:cubicBezTo>
                      <a:pt x="962" y="383"/>
                      <a:pt x="971" y="379"/>
                      <a:pt x="977" y="383"/>
                    </a:cubicBezTo>
                    <a:cubicBezTo>
                      <a:pt x="981" y="400"/>
                      <a:pt x="978" y="423"/>
                      <a:pt x="979" y="442"/>
                    </a:cubicBezTo>
                    <a:close/>
                    <a:moveTo>
                      <a:pt x="960" y="397"/>
                    </a:moveTo>
                    <a:lnTo>
                      <a:pt x="960" y="397"/>
                    </a:lnTo>
                    <a:cubicBezTo>
                      <a:pt x="958" y="407"/>
                      <a:pt x="960" y="408"/>
                      <a:pt x="960" y="420"/>
                    </a:cubicBezTo>
                    <a:lnTo>
                      <a:pt x="960" y="429"/>
                    </a:lnTo>
                    <a:cubicBezTo>
                      <a:pt x="959" y="432"/>
                      <a:pt x="962" y="436"/>
                      <a:pt x="962" y="430"/>
                    </a:cubicBezTo>
                    <a:cubicBezTo>
                      <a:pt x="961" y="420"/>
                      <a:pt x="963" y="405"/>
                      <a:pt x="960" y="397"/>
                    </a:cubicBezTo>
                    <a:close/>
                    <a:moveTo>
                      <a:pt x="944" y="377"/>
                    </a:moveTo>
                    <a:lnTo>
                      <a:pt x="944" y="377"/>
                    </a:lnTo>
                    <a:cubicBezTo>
                      <a:pt x="946" y="403"/>
                      <a:pt x="940" y="435"/>
                      <a:pt x="949" y="448"/>
                    </a:cubicBezTo>
                    <a:cubicBezTo>
                      <a:pt x="946" y="426"/>
                      <a:pt x="950" y="398"/>
                      <a:pt x="944" y="377"/>
                    </a:cubicBezTo>
                    <a:close/>
                    <a:moveTo>
                      <a:pt x="1038" y="368"/>
                    </a:moveTo>
                    <a:lnTo>
                      <a:pt x="1038" y="368"/>
                    </a:lnTo>
                    <a:cubicBezTo>
                      <a:pt x="1002" y="365"/>
                      <a:pt x="978" y="370"/>
                      <a:pt x="940" y="368"/>
                    </a:cubicBezTo>
                    <a:cubicBezTo>
                      <a:pt x="967" y="373"/>
                      <a:pt x="1013" y="373"/>
                      <a:pt x="1038" y="368"/>
                    </a:cubicBezTo>
                    <a:close/>
                    <a:moveTo>
                      <a:pt x="941" y="361"/>
                    </a:moveTo>
                    <a:lnTo>
                      <a:pt x="941" y="361"/>
                    </a:lnTo>
                    <a:cubicBezTo>
                      <a:pt x="971" y="365"/>
                      <a:pt x="998" y="361"/>
                      <a:pt x="1029" y="361"/>
                    </a:cubicBezTo>
                    <a:cubicBezTo>
                      <a:pt x="1014" y="346"/>
                      <a:pt x="1002" y="329"/>
                      <a:pt x="983" y="318"/>
                    </a:cubicBezTo>
                    <a:cubicBezTo>
                      <a:pt x="978" y="326"/>
                      <a:pt x="968" y="332"/>
                      <a:pt x="960" y="340"/>
                    </a:cubicBezTo>
                    <a:cubicBezTo>
                      <a:pt x="953" y="346"/>
                      <a:pt x="940" y="356"/>
                      <a:pt x="941" y="361"/>
                    </a:cubicBezTo>
                    <a:close/>
                    <a:moveTo>
                      <a:pt x="936" y="481"/>
                    </a:moveTo>
                    <a:lnTo>
                      <a:pt x="936" y="481"/>
                    </a:lnTo>
                    <a:cubicBezTo>
                      <a:pt x="935" y="478"/>
                      <a:pt x="935" y="475"/>
                      <a:pt x="931" y="475"/>
                    </a:cubicBezTo>
                    <a:cubicBezTo>
                      <a:pt x="931" y="479"/>
                      <a:pt x="931" y="482"/>
                      <a:pt x="936" y="481"/>
                    </a:cubicBezTo>
                    <a:close/>
                    <a:moveTo>
                      <a:pt x="946" y="481"/>
                    </a:moveTo>
                    <a:lnTo>
                      <a:pt x="946" y="481"/>
                    </a:lnTo>
                    <a:cubicBezTo>
                      <a:pt x="947" y="474"/>
                      <a:pt x="943" y="473"/>
                      <a:pt x="939" y="475"/>
                    </a:cubicBezTo>
                    <a:cubicBezTo>
                      <a:pt x="938" y="480"/>
                      <a:pt x="941" y="481"/>
                      <a:pt x="946" y="481"/>
                    </a:cubicBezTo>
                    <a:close/>
                    <a:moveTo>
                      <a:pt x="951" y="474"/>
                    </a:moveTo>
                    <a:lnTo>
                      <a:pt x="951" y="474"/>
                    </a:lnTo>
                    <a:cubicBezTo>
                      <a:pt x="950" y="475"/>
                      <a:pt x="950" y="477"/>
                      <a:pt x="950" y="481"/>
                    </a:cubicBezTo>
                    <a:cubicBezTo>
                      <a:pt x="953" y="481"/>
                      <a:pt x="955" y="480"/>
                      <a:pt x="956" y="479"/>
                    </a:cubicBezTo>
                    <a:cubicBezTo>
                      <a:pt x="956" y="476"/>
                      <a:pt x="954" y="475"/>
                      <a:pt x="951" y="474"/>
                    </a:cubicBezTo>
                    <a:close/>
                    <a:moveTo>
                      <a:pt x="949" y="489"/>
                    </a:moveTo>
                    <a:lnTo>
                      <a:pt x="949" y="489"/>
                    </a:lnTo>
                    <a:cubicBezTo>
                      <a:pt x="949" y="486"/>
                      <a:pt x="957" y="490"/>
                      <a:pt x="956" y="485"/>
                    </a:cubicBezTo>
                    <a:cubicBezTo>
                      <a:pt x="947" y="483"/>
                      <a:pt x="938" y="483"/>
                      <a:pt x="931" y="488"/>
                    </a:cubicBezTo>
                    <a:cubicBezTo>
                      <a:pt x="935" y="488"/>
                      <a:pt x="936" y="490"/>
                      <a:pt x="937" y="492"/>
                    </a:cubicBezTo>
                    <a:cubicBezTo>
                      <a:pt x="935" y="494"/>
                      <a:pt x="929" y="493"/>
                      <a:pt x="930" y="498"/>
                    </a:cubicBezTo>
                    <a:cubicBezTo>
                      <a:pt x="938" y="503"/>
                      <a:pt x="941" y="510"/>
                      <a:pt x="943" y="518"/>
                    </a:cubicBezTo>
                    <a:cubicBezTo>
                      <a:pt x="946" y="517"/>
                      <a:pt x="943" y="509"/>
                      <a:pt x="944" y="505"/>
                    </a:cubicBezTo>
                    <a:cubicBezTo>
                      <a:pt x="949" y="504"/>
                      <a:pt x="956" y="504"/>
                      <a:pt x="956" y="498"/>
                    </a:cubicBezTo>
                    <a:cubicBezTo>
                      <a:pt x="955" y="494"/>
                      <a:pt x="949" y="494"/>
                      <a:pt x="949" y="489"/>
                    </a:cubicBezTo>
                    <a:close/>
                    <a:moveTo>
                      <a:pt x="805" y="448"/>
                    </a:moveTo>
                    <a:lnTo>
                      <a:pt x="805" y="448"/>
                    </a:lnTo>
                    <a:cubicBezTo>
                      <a:pt x="813" y="452"/>
                      <a:pt x="818" y="448"/>
                      <a:pt x="831" y="449"/>
                    </a:cubicBezTo>
                    <a:cubicBezTo>
                      <a:pt x="828" y="443"/>
                      <a:pt x="807" y="441"/>
                      <a:pt x="805" y="448"/>
                    </a:cubicBezTo>
                    <a:close/>
                    <a:moveTo>
                      <a:pt x="796" y="439"/>
                    </a:moveTo>
                    <a:lnTo>
                      <a:pt x="796" y="439"/>
                    </a:lnTo>
                    <a:cubicBezTo>
                      <a:pt x="804" y="440"/>
                      <a:pt x="825" y="443"/>
                      <a:pt x="831" y="438"/>
                    </a:cubicBezTo>
                    <a:cubicBezTo>
                      <a:pt x="827" y="428"/>
                      <a:pt x="807" y="435"/>
                      <a:pt x="796" y="433"/>
                    </a:cubicBezTo>
                    <a:lnTo>
                      <a:pt x="796" y="439"/>
                    </a:lnTo>
                    <a:close/>
                    <a:moveTo>
                      <a:pt x="464" y="230"/>
                    </a:moveTo>
                    <a:lnTo>
                      <a:pt x="464" y="230"/>
                    </a:lnTo>
                    <a:cubicBezTo>
                      <a:pt x="430" y="259"/>
                      <a:pt x="392" y="283"/>
                      <a:pt x="361" y="315"/>
                    </a:cubicBezTo>
                    <a:cubicBezTo>
                      <a:pt x="370" y="316"/>
                      <a:pt x="372" y="310"/>
                      <a:pt x="376" y="306"/>
                    </a:cubicBezTo>
                    <a:cubicBezTo>
                      <a:pt x="410" y="283"/>
                      <a:pt x="443" y="258"/>
                      <a:pt x="472" y="230"/>
                    </a:cubicBezTo>
                    <a:lnTo>
                      <a:pt x="464" y="230"/>
                    </a:lnTo>
                    <a:close/>
                    <a:moveTo>
                      <a:pt x="297" y="363"/>
                    </a:moveTo>
                    <a:lnTo>
                      <a:pt x="297" y="363"/>
                    </a:lnTo>
                    <a:lnTo>
                      <a:pt x="399" y="363"/>
                    </a:lnTo>
                    <a:cubicBezTo>
                      <a:pt x="381" y="346"/>
                      <a:pt x="366" y="328"/>
                      <a:pt x="346" y="315"/>
                    </a:cubicBezTo>
                    <a:cubicBezTo>
                      <a:pt x="336" y="322"/>
                      <a:pt x="328" y="332"/>
                      <a:pt x="318" y="341"/>
                    </a:cubicBezTo>
                    <a:cubicBezTo>
                      <a:pt x="310" y="348"/>
                      <a:pt x="295" y="355"/>
                      <a:pt x="297" y="363"/>
                    </a:cubicBezTo>
                    <a:close/>
                    <a:moveTo>
                      <a:pt x="389" y="380"/>
                    </a:moveTo>
                    <a:lnTo>
                      <a:pt x="389" y="380"/>
                    </a:lnTo>
                    <a:cubicBezTo>
                      <a:pt x="391" y="405"/>
                      <a:pt x="386" y="427"/>
                      <a:pt x="393" y="443"/>
                    </a:cubicBezTo>
                    <a:cubicBezTo>
                      <a:pt x="393" y="428"/>
                      <a:pt x="395" y="395"/>
                      <a:pt x="389" y="380"/>
                    </a:cubicBezTo>
                    <a:close/>
                    <a:moveTo>
                      <a:pt x="354" y="380"/>
                    </a:moveTo>
                    <a:lnTo>
                      <a:pt x="354" y="380"/>
                    </a:lnTo>
                    <a:cubicBezTo>
                      <a:pt x="353" y="403"/>
                      <a:pt x="356" y="422"/>
                      <a:pt x="356" y="443"/>
                    </a:cubicBezTo>
                    <a:cubicBezTo>
                      <a:pt x="363" y="446"/>
                      <a:pt x="378" y="445"/>
                      <a:pt x="386" y="443"/>
                    </a:cubicBezTo>
                    <a:cubicBezTo>
                      <a:pt x="387" y="421"/>
                      <a:pt x="384" y="402"/>
                      <a:pt x="385" y="380"/>
                    </a:cubicBezTo>
                    <a:cubicBezTo>
                      <a:pt x="375" y="377"/>
                      <a:pt x="364" y="377"/>
                      <a:pt x="354" y="380"/>
                    </a:cubicBezTo>
                    <a:close/>
                    <a:moveTo>
                      <a:pt x="360" y="384"/>
                    </a:moveTo>
                    <a:lnTo>
                      <a:pt x="360" y="384"/>
                    </a:lnTo>
                    <a:cubicBezTo>
                      <a:pt x="365" y="383"/>
                      <a:pt x="374" y="381"/>
                      <a:pt x="379" y="384"/>
                    </a:cubicBezTo>
                    <a:cubicBezTo>
                      <a:pt x="381" y="401"/>
                      <a:pt x="381" y="419"/>
                      <a:pt x="382" y="438"/>
                    </a:cubicBezTo>
                    <a:cubicBezTo>
                      <a:pt x="376" y="439"/>
                      <a:pt x="369" y="441"/>
                      <a:pt x="361" y="440"/>
                    </a:cubicBezTo>
                    <a:cubicBezTo>
                      <a:pt x="360" y="423"/>
                      <a:pt x="357" y="401"/>
                      <a:pt x="360" y="384"/>
                    </a:cubicBezTo>
                    <a:close/>
                    <a:moveTo>
                      <a:pt x="350" y="380"/>
                    </a:moveTo>
                    <a:lnTo>
                      <a:pt x="350" y="380"/>
                    </a:lnTo>
                    <a:cubicBezTo>
                      <a:pt x="348" y="380"/>
                      <a:pt x="348" y="378"/>
                      <a:pt x="346" y="378"/>
                    </a:cubicBezTo>
                    <a:cubicBezTo>
                      <a:pt x="343" y="397"/>
                      <a:pt x="343" y="426"/>
                      <a:pt x="346" y="445"/>
                    </a:cubicBezTo>
                    <a:cubicBezTo>
                      <a:pt x="358" y="433"/>
                      <a:pt x="347" y="403"/>
                      <a:pt x="350" y="380"/>
                    </a:cubicBezTo>
                    <a:close/>
                    <a:moveTo>
                      <a:pt x="310" y="443"/>
                    </a:moveTo>
                    <a:lnTo>
                      <a:pt x="310" y="443"/>
                    </a:lnTo>
                    <a:cubicBezTo>
                      <a:pt x="317" y="446"/>
                      <a:pt x="334" y="446"/>
                      <a:pt x="341" y="443"/>
                    </a:cubicBezTo>
                    <a:cubicBezTo>
                      <a:pt x="341" y="422"/>
                      <a:pt x="339" y="402"/>
                      <a:pt x="340" y="380"/>
                    </a:cubicBezTo>
                    <a:cubicBezTo>
                      <a:pt x="332" y="377"/>
                      <a:pt x="319" y="379"/>
                      <a:pt x="310" y="378"/>
                    </a:cubicBezTo>
                    <a:cubicBezTo>
                      <a:pt x="306" y="399"/>
                      <a:pt x="312" y="420"/>
                      <a:pt x="310" y="443"/>
                    </a:cubicBezTo>
                    <a:close/>
                    <a:moveTo>
                      <a:pt x="314" y="384"/>
                    </a:moveTo>
                    <a:lnTo>
                      <a:pt x="314" y="384"/>
                    </a:lnTo>
                    <a:cubicBezTo>
                      <a:pt x="320" y="383"/>
                      <a:pt x="330" y="381"/>
                      <a:pt x="336" y="384"/>
                    </a:cubicBezTo>
                    <a:cubicBezTo>
                      <a:pt x="337" y="401"/>
                      <a:pt x="337" y="419"/>
                      <a:pt x="337" y="438"/>
                    </a:cubicBezTo>
                    <a:cubicBezTo>
                      <a:pt x="331" y="439"/>
                      <a:pt x="321" y="442"/>
                      <a:pt x="315" y="439"/>
                    </a:cubicBezTo>
                    <a:cubicBezTo>
                      <a:pt x="315" y="424"/>
                      <a:pt x="312" y="398"/>
                      <a:pt x="314" y="384"/>
                    </a:cubicBezTo>
                    <a:close/>
                    <a:moveTo>
                      <a:pt x="297" y="373"/>
                    </a:moveTo>
                    <a:lnTo>
                      <a:pt x="297" y="373"/>
                    </a:lnTo>
                    <a:cubicBezTo>
                      <a:pt x="326" y="374"/>
                      <a:pt x="368" y="377"/>
                      <a:pt x="395" y="371"/>
                    </a:cubicBezTo>
                    <a:cubicBezTo>
                      <a:pt x="365" y="367"/>
                      <a:pt x="316" y="365"/>
                      <a:pt x="297" y="373"/>
                    </a:cubicBezTo>
                    <a:close/>
                    <a:moveTo>
                      <a:pt x="305" y="443"/>
                    </a:moveTo>
                    <a:lnTo>
                      <a:pt x="305" y="443"/>
                    </a:lnTo>
                    <a:cubicBezTo>
                      <a:pt x="305" y="427"/>
                      <a:pt x="308" y="396"/>
                      <a:pt x="303" y="380"/>
                    </a:cubicBezTo>
                    <a:cubicBezTo>
                      <a:pt x="302" y="393"/>
                      <a:pt x="296" y="430"/>
                      <a:pt x="305" y="443"/>
                    </a:cubicBezTo>
                    <a:close/>
                    <a:moveTo>
                      <a:pt x="292" y="452"/>
                    </a:moveTo>
                    <a:lnTo>
                      <a:pt x="292" y="452"/>
                    </a:lnTo>
                    <a:cubicBezTo>
                      <a:pt x="310" y="460"/>
                      <a:pt x="335" y="452"/>
                      <a:pt x="356" y="453"/>
                    </a:cubicBezTo>
                    <a:cubicBezTo>
                      <a:pt x="371" y="454"/>
                      <a:pt x="386" y="455"/>
                      <a:pt x="402" y="452"/>
                    </a:cubicBezTo>
                    <a:cubicBezTo>
                      <a:pt x="380" y="443"/>
                      <a:pt x="349" y="448"/>
                      <a:pt x="324" y="449"/>
                    </a:cubicBezTo>
                    <a:cubicBezTo>
                      <a:pt x="313" y="449"/>
                      <a:pt x="301" y="446"/>
                      <a:pt x="292" y="452"/>
                    </a:cubicBezTo>
                    <a:close/>
                    <a:moveTo>
                      <a:pt x="385" y="478"/>
                    </a:moveTo>
                    <a:lnTo>
                      <a:pt x="385" y="478"/>
                    </a:lnTo>
                    <a:cubicBezTo>
                      <a:pt x="384" y="475"/>
                      <a:pt x="384" y="472"/>
                      <a:pt x="380" y="472"/>
                    </a:cubicBezTo>
                    <a:cubicBezTo>
                      <a:pt x="380" y="476"/>
                      <a:pt x="380" y="479"/>
                      <a:pt x="385" y="478"/>
                    </a:cubicBezTo>
                    <a:close/>
                    <a:moveTo>
                      <a:pt x="387" y="479"/>
                    </a:moveTo>
                    <a:lnTo>
                      <a:pt x="387" y="479"/>
                    </a:lnTo>
                    <a:cubicBezTo>
                      <a:pt x="392" y="479"/>
                      <a:pt x="396" y="478"/>
                      <a:pt x="396" y="474"/>
                    </a:cubicBezTo>
                    <a:cubicBezTo>
                      <a:pt x="395" y="473"/>
                      <a:pt x="394" y="472"/>
                      <a:pt x="395" y="471"/>
                    </a:cubicBezTo>
                    <a:cubicBezTo>
                      <a:pt x="391" y="470"/>
                      <a:pt x="388" y="470"/>
                      <a:pt x="386" y="472"/>
                    </a:cubicBezTo>
                    <a:cubicBezTo>
                      <a:pt x="385" y="475"/>
                      <a:pt x="386" y="478"/>
                      <a:pt x="387" y="479"/>
                    </a:cubicBezTo>
                    <a:close/>
                    <a:moveTo>
                      <a:pt x="400" y="478"/>
                    </a:moveTo>
                    <a:lnTo>
                      <a:pt x="400" y="478"/>
                    </a:lnTo>
                    <a:cubicBezTo>
                      <a:pt x="401" y="474"/>
                      <a:pt x="403" y="472"/>
                      <a:pt x="399" y="471"/>
                    </a:cubicBezTo>
                    <a:cubicBezTo>
                      <a:pt x="397" y="472"/>
                      <a:pt x="397" y="478"/>
                      <a:pt x="400" y="478"/>
                    </a:cubicBezTo>
                    <a:close/>
                    <a:moveTo>
                      <a:pt x="501" y="599"/>
                    </a:moveTo>
                    <a:lnTo>
                      <a:pt x="501" y="599"/>
                    </a:lnTo>
                    <a:cubicBezTo>
                      <a:pt x="509" y="586"/>
                      <a:pt x="528" y="583"/>
                      <a:pt x="538" y="573"/>
                    </a:cubicBezTo>
                    <a:cubicBezTo>
                      <a:pt x="522" y="570"/>
                      <a:pt x="528" y="544"/>
                      <a:pt x="513" y="540"/>
                    </a:cubicBezTo>
                    <a:cubicBezTo>
                      <a:pt x="500" y="547"/>
                      <a:pt x="484" y="550"/>
                      <a:pt x="480" y="564"/>
                    </a:cubicBezTo>
                    <a:cubicBezTo>
                      <a:pt x="486" y="576"/>
                      <a:pt x="493" y="589"/>
                      <a:pt x="501" y="599"/>
                    </a:cubicBezTo>
                    <a:close/>
                    <a:moveTo>
                      <a:pt x="507" y="930"/>
                    </a:moveTo>
                    <a:lnTo>
                      <a:pt x="507" y="930"/>
                    </a:lnTo>
                    <a:cubicBezTo>
                      <a:pt x="508" y="924"/>
                      <a:pt x="506" y="908"/>
                      <a:pt x="503" y="901"/>
                    </a:cubicBezTo>
                    <a:cubicBezTo>
                      <a:pt x="505" y="910"/>
                      <a:pt x="498" y="928"/>
                      <a:pt x="507" y="930"/>
                    </a:cubicBezTo>
                    <a:close/>
                    <a:moveTo>
                      <a:pt x="825" y="978"/>
                    </a:moveTo>
                    <a:lnTo>
                      <a:pt x="825" y="978"/>
                    </a:lnTo>
                    <a:cubicBezTo>
                      <a:pt x="827" y="969"/>
                      <a:pt x="826" y="949"/>
                      <a:pt x="826" y="942"/>
                    </a:cubicBezTo>
                    <a:cubicBezTo>
                      <a:pt x="730" y="941"/>
                      <a:pt x="610" y="939"/>
                      <a:pt x="505" y="937"/>
                    </a:cubicBezTo>
                    <a:cubicBezTo>
                      <a:pt x="504" y="938"/>
                      <a:pt x="504" y="939"/>
                      <a:pt x="504" y="940"/>
                    </a:cubicBezTo>
                    <a:cubicBezTo>
                      <a:pt x="501" y="949"/>
                      <a:pt x="502" y="966"/>
                      <a:pt x="504" y="975"/>
                    </a:cubicBezTo>
                    <a:cubicBezTo>
                      <a:pt x="515" y="966"/>
                      <a:pt x="516" y="947"/>
                      <a:pt x="531" y="946"/>
                    </a:cubicBezTo>
                    <a:cubicBezTo>
                      <a:pt x="548" y="945"/>
                      <a:pt x="555" y="962"/>
                      <a:pt x="563" y="976"/>
                    </a:cubicBezTo>
                    <a:lnTo>
                      <a:pt x="569" y="976"/>
                    </a:lnTo>
                    <a:cubicBezTo>
                      <a:pt x="579" y="944"/>
                      <a:pt x="618" y="942"/>
                      <a:pt x="626" y="976"/>
                    </a:cubicBezTo>
                    <a:cubicBezTo>
                      <a:pt x="645" y="980"/>
                      <a:pt x="645" y="953"/>
                      <a:pt x="661" y="950"/>
                    </a:cubicBezTo>
                    <a:cubicBezTo>
                      <a:pt x="673" y="948"/>
                      <a:pt x="684" y="956"/>
                      <a:pt x="688" y="962"/>
                    </a:cubicBezTo>
                    <a:cubicBezTo>
                      <a:pt x="695" y="972"/>
                      <a:pt x="692" y="981"/>
                      <a:pt x="703" y="979"/>
                    </a:cubicBezTo>
                    <a:cubicBezTo>
                      <a:pt x="709" y="978"/>
                      <a:pt x="711" y="965"/>
                      <a:pt x="717" y="959"/>
                    </a:cubicBezTo>
                    <a:cubicBezTo>
                      <a:pt x="736" y="940"/>
                      <a:pt x="757" y="961"/>
                      <a:pt x="763" y="979"/>
                    </a:cubicBezTo>
                    <a:cubicBezTo>
                      <a:pt x="781" y="975"/>
                      <a:pt x="774" y="954"/>
                      <a:pt x="792" y="950"/>
                    </a:cubicBezTo>
                    <a:cubicBezTo>
                      <a:pt x="811" y="947"/>
                      <a:pt x="816" y="964"/>
                      <a:pt x="825" y="978"/>
                    </a:cubicBezTo>
                    <a:close/>
                    <a:moveTo>
                      <a:pt x="825" y="837"/>
                    </a:moveTo>
                    <a:lnTo>
                      <a:pt x="825" y="837"/>
                    </a:lnTo>
                    <a:cubicBezTo>
                      <a:pt x="839" y="818"/>
                      <a:pt x="808" y="802"/>
                      <a:pt x="798" y="818"/>
                    </a:cubicBezTo>
                    <a:cubicBezTo>
                      <a:pt x="806" y="824"/>
                      <a:pt x="815" y="837"/>
                      <a:pt x="825" y="837"/>
                    </a:cubicBezTo>
                    <a:close/>
                    <a:moveTo>
                      <a:pt x="504" y="835"/>
                    </a:moveTo>
                    <a:lnTo>
                      <a:pt x="504" y="835"/>
                    </a:lnTo>
                    <a:cubicBezTo>
                      <a:pt x="514" y="831"/>
                      <a:pt x="521" y="825"/>
                      <a:pt x="527" y="816"/>
                    </a:cubicBezTo>
                    <a:cubicBezTo>
                      <a:pt x="525" y="809"/>
                      <a:pt x="510" y="809"/>
                      <a:pt x="503" y="812"/>
                    </a:cubicBezTo>
                    <a:cubicBezTo>
                      <a:pt x="503" y="820"/>
                      <a:pt x="501" y="830"/>
                      <a:pt x="504" y="835"/>
                    </a:cubicBezTo>
                    <a:close/>
                    <a:moveTo>
                      <a:pt x="503" y="848"/>
                    </a:moveTo>
                    <a:lnTo>
                      <a:pt x="503" y="848"/>
                    </a:lnTo>
                    <a:cubicBezTo>
                      <a:pt x="511" y="849"/>
                      <a:pt x="519" y="839"/>
                      <a:pt x="526" y="834"/>
                    </a:cubicBezTo>
                    <a:cubicBezTo>
                      <a:pt x="533" y="828"/>
                      <a:pt x="543" y="821"/>
                      <a:pt x="546" y="812"/>
                    </a:cubicBezTo>
                    <a:cubicBezTo>
                      <a:pt x="528" y="821"/>
                      <a:pt x="513" y="833"/>
                      <a:pt x="503" y="848"/>
                    </a:cubicBezTo>
                    <a:close/>
                    <a:moveTo>
                      <a:pt x="515" y="932"/>
                    </a:moveTo>
                    <a:lnTo>
                      <a:pt x="515" y="932"/>
                    </a:lnTo>
                    <a:lnTo>
                      <a:pt x="526" y="932"/>
                    </a:lnTo>
                    <a:cubicBezTo>
                      <a:pt x="519" y="911"/>
                      <a:pt x="519" y="883"/>
                      <a:pt x="520" y="863"/>
                    </a:cubicBezTo>
                    <a:lnTo>
                      <a:pt x="515" y="863"/>
                    </a:lnTo>
                    <a:cubicBezTo>
                      <a:pt x="507" y="885"/>
                      <a:pt x="507" y="910"/>
                      <a:pt x="515" y="932"/>
                    </a:cubicBezTo>
                    <a:close/>
                    <a:moveTo>
                      <a:pt x="605" y="933"/>
                    </a:moveTo>
                    <a:lnTo>
                      <a:pt x="605" y="933"/>
                    </a:lnTo>
                    <a:cubicBezTo>
                      <a:pt x="605" y="925"/>
                      <a:pt x="603" y="919"/>
                      <a:pt x="600" y="913"/>
                    </a:cubicBezTo>
                    <a:cubicBezTo>
                      <a:pt x="590" y="910"/>
                      <a:pt x="570" y="910"/>
                      <a:pt x="563" y="916"/>
                    </a:cubicBezTo>
                    <a:cubicBezTo>
                      <a:pt x="563" y="923"/>
                      <a:pt x="569" y="924"/>
                      <a:pt x="569" y="932"/>
                    </a:cubicBezTo>
                    <a:cubicBezTo>
                      <a:pt x="578" y="936"/>
                      <a:pt x="586" y="931"/>
                      <a:pt x="592" y="927"/>
                    </a:cubicBezTo>
                    <a:lnTo>
                      <a:pt x="592" y="933"/>
                    </a:lnTo>
                    <a:cubicBezTo>
                      <a:pt x="598" y="932"/>
                      <a:pt x="601" y="937"/>
                      <a:pt x="605" y="933"/>
                    </a:cubicBezTo>
                    <a:close/>
                    <a:moveTo>
                      <a:pt x="605" y="854"/>
                    </a:moveTo>
                    <a:lnTo>
                      <a:pt x="605" y="854"/>
                    </a:lnTo>
                    <a:lnTo>
                      <a:pt x="590" y="854"/>
                    </a:lnTo>
                    <a:cubicBezTo>
                      <a:pt x="588" y="850"/>
                      <a:pt x="589" y="843"/>
                      <a:pt x="583" y="844"/>
                    </a:cubicBezTo>
                    <a:cubicBezTo>
                      <a:pt x="583" y="856"/>
                      <a:pt x="579" y="866"/>
                      <a:pt x="590" y="868"/>
                    </a:cubicBezTo>
                    <a:cubicBezTo>
                      <a:pt x="597" y="865"/>
                      <a:pt x="602" y="860"/>
                      <a:pt x="605" y="854"/>
                    </a:cubicBezTo>
                    <a:close/>
                    <a:moveTo>
                      <a:pt x="645" y="812"/>
                    </a:moveTo>
                    <a:lnTo>
                      <a:pt x="645" y="812"/>
                    </a:lnTo>
                    <a:cubicBezTo>
                      <a:pt x="618" y="810"/>
                      <a:pt x="580" y="810"/>
                      <a:pt x="553" y="812"/>
                    </a:cubicBezTo>
                    <a:cubicBezTo>
                      <a:pt x="553" y="814"/>
                      <a:pt x="554" y="815"/>
                      <a:pt x="554" y="816"/>
                    </a:cubicBezTo>
                    <a:cubicBezTo>
                      <a:pt x="578" y="812"/>
                      <a:pt x="620" y="819"/>
                      <a:pt x="645" y="812"/>
                    </a:cubicBezTo>
                    <a:close/>
                    <a:moveTo>
                      <a:pt x="556" y="858"/>
                    </a:moveTo>
                    <a:lnTo>
                      <a:pt x="556" y="858"/>
                    </a:lnTo>
                    <a:lnTo>
                      <a:pt x="551" y="858"/>
                    </a:lnTo>
                    <a:cubicBezTo>
                      <a:pt x="550" y="868"/>
                      <a:pt x="553" y="873"/>
                      <a:pt x="560" y="874"/>
                    </a:cubicBezTo>
                    <a:cubicBezTo>
                      <a:pt x="560" y="867"/>
                      <a:pt x="558" y="863"/>
                      <a:pt x="556" y="858"/>
                    </a:cubicBezTo>
                    <a:close/>
                    <a:moveTo>
                      <a:pt x="530" y="835"/>
                    </a:moveTo>
                    <a:lnTo>
                      <a:pt x="530" y="835"/>
                    </a:lnTo>
                    <a:cubicBezTo>
                      <a:pt x="536" y="840"/>
                      <a:pt x="533" y="847"/>
                      <a:pt x="530" y="852"/>
                    </a:cubicBezTo>
                    <a:cubicBezTo>
                      <a:pt x="541" y="852"/>
                      <a:pt x="538" y="867"/>
                      <a:pt x="550" y="867"/>
                    </a:cubicBezTo>
                    <a:cubicBezTo>
                      <a:pt x="548" y="858"/>
                      <a:pt x="553" y="856"/>
                      <a:pt x="554" y="851"/>
                    </a:cubicBezTo>
                    <a:cubicBezTo>
                      <a:pt x="546" y="851"/>
                      <a:pt x="552" y="845"/>
                      <a:pt x="554" y="842"/>
                    </a:cubicBezTo>
                    <a:cubicBezTo>
                      <a:pt x="548" y="838"/>
                      <a:pt x="546" y="829"/>
                      <a:pt x="538" y="827"/>
                    </a:cubicBezTo>
                    <a:cubicBezTo>
                      <a:pt x="534" y="828"/>
                      <a:pt x="531" y="831"/>
                      <a:pt x="530" y="835"/>
                    </a:cubicBezTo>
                    <a:close/>
                    <a:moveTo>
                      <a:pt x="526" y="854"/>
                    </a:moveTo>
                    <a:lnTo>
                      <a:pt x="526" y="854"/>
                    </a:lnTo>
                    <a:lnTo>
                      <a:pt x="517" y="854"/>
                    </a:lnTo>
                    <a:lnTo>
                      <a:pt x="517" y="857"/>
                    </a:lnTo>
                    <a:cubicBezTo>
                      <a:pt x="520" y="856"/>
                      <a:pt x="527" y="859"/>
                      <a:pt x="526" y="854"/>
                    </a:cubicBezTo>
                    <a:close/>
                    <a:moveTo>
                      <a:pt x="528" y="850"/>
                    </a:moveTo>
                    <a:lnTo>
                      <a:pt x="528" y="850"/>
                    </a:lnTo>
                    <a:cubicBezTo>
                      <a:pt x="530" y="844"/>
                      <a:pt x="532" y="843"/>
                      <a:pt x="530" y="837"/>
                    </a:cubicBezTo>
                    <a:cubicBezTo>
                      <a:pt x="520" y="837"/>
                      <a:pt x="513" y="847"/>
                      <a:pt x="513" y="852"/>
                    </a:cubicBezTo>
                    <a:cubicBezTo>
                      <a:pt x="516" y="855"/>
                      <a:pt x="523" y="850"/>
                      <a:pt x="528" y="850"/>
                    </a:cubicBezTo>
                    <a:close/>
                    <a:moveTo>
                      <a:pt x="622" y="851"/>
                    </a:moveTo>
                    <a:lnTo>
                      <a:pt x="622" y="851"/>
                    </a:lnTo>
                    <a:cubicBezTo>
                      <a:pt x="625" y="846"/>
                      <a:pt x="623" y="836"/>
                      <a:pt x="632" y="837"/>
                    </a:cubicBezTo>
                    <a:cubicBezTo>
                      <a:pt x="631" y="843"/>
                      <a:pt x="634" y="845"/>
                      <a:pt x="633" y="851"/>
                    </a:cubicBezTo>
                    <a:cubicBezTo>
                      <a:pt x="637" y="852"/>
                      <a:pt x="642" y="854"/>
                      <a:pt x="645" y="851"/>
                    </a:cubicBezTo>
                    <a:cubicBezTo>
                      <a:pt x="645" y="843"/>
                      <a:pt x="642" y="838"/>
                      <a:pt x="641" y="831"/>
                    </a:cubicBezTo>
                    <a:cubicBezTo>
                      <a:pt x="611" y="827"/>
                      <a:pt x="586" y="831"/>
                      <a:pt x="553" y="832"/>
                    </a:cubicBezTo>
                    <a:cubicBezTo>
                      <a:pt x="555" y="840"/>
                      <a:pt x="561" y="843"/>
                      <a:pt x="560" y="854"/>
                    </a:cubicBezTo>
                    <a:lnTo>
                      <a:pt x="579" y="854"/>
                    </a:lnTo>
                    <a:cubicBezTo>
                      <a:pt x="582" y="851"/>
                      <a:pt x="579" y="842"/>
                      <a:pt x="583" y="841"/>
                    </a:cubicBezTo>
                    <a:cubicBezTo>
                      <a:pt x="591" y="840"/>
                      <a:pt x="587" y="849"/>
                      <a:pt x="593" y="850"/>
                    </a:cubicBezTo>
                    <a:cubicBezTo>
                      <a:pt x="600" y="853"/>
                      <a:pt x="613" y="850"/>
                      <a:pt x="622" y="851"/>
                    </a:cubicBezTo>
                    <a:close/>
                    <a:moveTo>
                      <a:pt x="684" y="847"/>
                    </a:moveTo>
                    <a:lnTo>
                      <a:pt x="684" y="847"/>
                    </a:lnTo>
                    <a:cubicBezTo>
                      <a:pt x="689" y="834"/>
                      <a:pt x="688" y="822"/>
                      <a:pt x="681" y="812"/>
                    </a:cubicBezTo>
                    <a:cubicBezTo>
                      <a:pt x="652" y="800"/>
                      <a:pt x="637" y="830"/>
                      <a:pt x="652" y="850"/>
                    </a:cubicBezTo>
                    <a:cubicBezTo>
                      <a:pt x="661" y="847"/>
                      <a:pt x="675" y="850"/>
                      <a:pt x="684" y="847"/>
                    </a:cubicBezTo>
                    <a:close/>
                    <a:moveTo>
                      <a:pt x="682" y="841"/>
                    </a:moveTo>
                    <a:lnTo>
                      <a:pt x="682" y="841"/>
                    </a:lnTo>
                    <a:cubicBezTo>
                      <a:pt x="679" y="840"/>
                      <a:pt x="681" y="832"/>
                      <a:pt x="682" y="831"/>
                    </a:cubicBezTo>
                    <a:cubicBezTo>
                      <a:pt x="687" y="833"/>
                      <a:pt x="684" y="838"/>
                      <a:pt x="682" y="841"/>
                    </a:cubicBezTo>
                    <a:close/>
                    <a:moveTo>
                      <a:pt x="698" y="936"/>
                    </a:moveTo>
                    <a:lnTo>
                      <a:pt x="698" y="936"/>
                    </a:lnTo>
                    <a:cubicBezTo>
                      <a:pt x="702" y="930"/>
                      <a:pt x="697" y="915"/>
                      <a:pt x="697" y="901"/>
                    </a:cubicBezTo>
                    <a:cubicBezTo>
                      <a:pt x="696" y="885"/>
                      <a:pt x="699" y="869"/>
                      <a:pt x="688" y="865"/>
                    </a:cubicBezTo>
                    <a:cubicBezTo>
                      <a:pt x="688" y="867"/>
                      <a:pt x="686" y="867"/>
                      <a:pt x="687" y="870"/>
                    </a:cubicBezTo>
                    <a:cubicBezTo>
                      <a:pt x="687" y="874"/>
                      <a:pt x="686" y="879"/>
                      <a:pt x="687" y="884"/>
                    </a:cubicBezTo>
                    <a:cubicBezTo>
                      <a:pt x="688" y="901"/>
                      <a:pt x="688" y="929"/>
                      <a:pt x="698" y="936"/>
                    </a:cubicBezTo>
                    <a:close/>
                    <a:moveTo>
                      <a:pt x="698" y="874"/>
                    </a:moveTo>
                    <a:lnTo>
                      <a:pt x="698" y="874"/>
                    </a:lnTo>
                    <a:cubicBezTo>
                      <a:pt x="700" y="869"/>
                      <a:pt x="702" y="866"/>
                      <a:pt x="703" y="860"/>
                    </a:cubicBezTo>
                    <a:lnTo>
                      <a:pt x="695" y="860"/>
                    </a:lnTo>
                    <a:cubicBezTo>
                      <a:pt x="693" y="864"/>
                      <a:pt x="695" y="871"/>
                      <a:pt x="698" y="874"/>
                    </a:cubicBezTo>
                    <a:close/>
                    <a:moveTo>
                      <a:pt x="772" y="815"/>
                    </a:moveTo>
                    <a:lnTo>
                      <a:pt x="772" y="815"/>
                    </a:lnTo>
                    <a:cubicBezTo>
                      <a:pt x="764" y="807"/>
                      <a:pt x="748" y="811"/>
                      <a:pt x="734" y="811"/>
                    </a:cubicBezTo>
                    <a:lnTo>
                      <a:pt x="690" y="811"/>
                    </a:lnTo>
                    <a:cubicBezTo>
                      <a:pt x="690" y="816"/>
                      <a:pt x="691" y="814"/>
                      <a:pt x="694" y="815"/>
                    </a:cubicBezTo>
                    <a:cubicBezTo>
                      <a:pt x="716" y="820"/>
                      <a:pt x="751" y="812"/>
                      <a:pt x="772" y="815"/>
                    </a:cubicBezTo>
                    <a:close/>
                    <a:moveTo>
                      <a:pt x="812" y="868"/>
                    </a:moveTo>
                    <a:lnTo>
                      <a:pt x="812" y="868"/>
                    </a:lnTo>
                    <a:lnTo>
                      <a:pt x="809" y="868"/>
                    </a:lnTo>
                    <a:cubicBezTo>
                      <a:pt x="814" y="890"/>
                      <a:pt x="808" y="915"/>
                      <a:pt x="809" y="935"/>
                    </a:cubicBezTo>
                    <a:cubicBezTo>
                      <a:pt x="829" y="933"/>
                      <a:pt x="825" y="872"/>
                      <a:pt x="812" y="868"/>
                    </a:cubicBezTo>
                    <a:close/>
                    <a:moveTo>
                      <a:pt x="826" y="881"/>
                    </a:moveTo>
                    <a:lnTo>
                      <a:pt x="826" y="881"/>
                    </a:lnTo>
                    <a:cubicBezTo>
                      <a:pt x="827" y="876"/>
                      <a:pt x="825" y="873"/>
                      <a:pt x="822" y="871"/>
                    </a:cubicBezTo>
                    <a:cubicBezTo>
                      <a:pt x="824" y="874"/>
                      <a:pt x="822" y="881"/>
                      <a:pt x="826" y="881"/>
                    </a:cubicBezTo>
                    <a:close/>
                    <a:moveTo>
                      <a:pt x="776" y="812"/>
                    </a:moveTo>
                    <a:lnTo>
                      <a:pt x="776" y="812"/>
                    </a:lnTo>
                    <a:cubicBezTo>
                      <a:pt x="790" y="829"/>
                      <a:pt x="809" y="840"/>
                      <a:pt x="826" y="852"/>
                    </a:cubicBezTo>
                    <a:cubicBezTo>
                      <a:pt x="816" y="832"/>
                      <a:pt x="797" y="822"/>
                      <a:pt x="776" y="812"/>
                    </a:cubicBezTo>
                    <a:close/>
                    <a:moveTo>
                      <a:pt x="798" y="851"/>
                    </a:moveTo>
                    <a:lnTo>
                      <a:pt x="798" y="851"/>
                    </a:lnTo>
                    <a:cubicBezTo>
                      <a:pt x="803" y="852"/>
                      <a:pt x="810" y="857"/>
                      <a:pt x="816" y="852"/>
                    </a:cubicBezTo>
                    <a:cubicBezTo>
                      <a:pt x="815" y="840"/>
                      <a:pt x="792" y="832"/>
                      <a:pt x="798" y="851"/>
                    </a:cubicBezTo>
                    <a:close/>
                    <a:moveTo>
                      <a:pt x="774" y="863"/>
                    </a:moveTo>
                    <a:lnTo>
                      <a:pt x="774" y="863"/>
                    </a:lnTo>
                    <a:cubicBezTo>
                      <a:pt x="773" y="862"/>
                      <a:pt x="773" y="861"/>
                      <a:pt x="770" y="861"/>
                    </a:cubicBezTo>
                    <a:cubicBezTo>
                      <a:pt x="768" y="863"/>
                      <a:pt x="767" y="867"/>
                      <a:pt x="766" y="870"/>
                    </a:cubicBezTo>
                    <a:cubicBezTo>
                      <a:pt x="768" y="872"/>
                      <a:pt x="775" y="868"/>
                      <a:pt x="774" y="863"/>
                    </a:cubicBezTo>
                    <a:close/>
                    <a:moveTo>
                      <a:pt x="776" y="851"/>
                    </a:moveTo>
                    <a:lnTo>
                      <a:pt x="776" y="851"/>
                    </a:lnTo>
                    <a:cubicBezTo>
                      <a:pt x="776" y="855"/>
                      <a:pt x="771" y="859"/>
                      <a:pt x="776" y="863"/>
                    </a:cubicBezTo>
                    <a:cubicBezTo>
                      <a:pt x="786" y="863"/>
                      <a:pt x="788" y="856"/>
                      <a:pt x="798" y="855"/>
                    </a:cubicBezTo>
                    <a:cubicBezTo>
                      <a:pt x="794" y="848"/>
                      <a:pt x="795" y="843"/>
                      <a:pt x="798" y="835"/>
                    </a:cubicBezTo>
                    <a:cubicBezTo>
                      <a:pt x="795" y="830"/>
                      <a:pt x="790" y="828"/>
                      <a:pt x="783" y="827"/>
                    </a:cubicBezTo>
                    <a:cubicBezTo>
                      <a:pt x="785" y="835"/>
                      <a:pt x="775" y="839"/>
                      <a:pt x="773" y="847"/>
                    </a:cubicBezTo>
                    <a:cubicBezTo>
                      <a:pt x="773" y="849"/>
                      <a:pt x="776" y="849"/>
                      <a:pt x="776" y="851"/>
                    </a:cubicBezTo>
                    <a:close/>
                    <a:moveTo>
                      <a:pt x="783" y="835"/>
                    </a:moveTo>
                    <a:lnTo>
                      <a:pt x="783" y="835"/>
                    </a:lnTo>
                    <a:cubicBezTo>
                      <a:pt x="785" y="836"/>
                      <a:pt x="789" y="836"/>
                      <a:pt x="787" y="841"/>
                    </a:cubicBezTo>
                    <a:lnTo>
                      <a:pt x="782" y="841"/>
                    </a:lnTo>
                    <a:cubicBezTo>
                      <a:pt x="781" y="838"/>
                      <a:pt x="783" y="837"/>
                      <a:pt x="783" y="835"/>
                    </a:cubicBezTo>
                    <a:close/>
                    <a:moveTo>
                      <a:pt x="779" y="935"/>
                    </a:moveTo>
                    <a:lnTo>
                      <a:pt x="779" y="935"/>
                    </a:lnTo>
                    <a:cubicBezTo>
                      <a:pt x="786" y="917"/>
                      <a:pt x="791" y="896"/>
                      <a:pt x="792" y="871"/>
                    </a:cubicBezTo>
                    <a:cubicBezTo>
                      <a:pt x="790" y="867"/>
                      <a:pt x="784" y="870"/>
                      <a:pt x="783" y="868"/>
                    </a:cubicBezTo>
                    <a:cubicBezTo>
                      <a:pt x="791" y="862"/>
                      <a:pt x="807" y="861"/>
                      <a:pt x="819" y="864"/>
                    </a:cubicBezTo>
                    <a:cubicBezTo>
                      <a:pt x="821" y="858"/>
                      <a:pt x="814" y="860"/>
                      <a:pt x="813" y="857"/>
                    </a:cubicBezTo>
                    <a:cubicBezTo>
                      <a:pt x="783" y="854"/>
                      <a:pt x="777" y="876"/>
                      <a:pt x="757" y="884"/>
                    </a:cubicBezTo>
                    <a:cubicBezTo>
                      <a:pt x="754" y="876"/>
                      <a:pt x="740" y="875"/>
                      <a:pt x="737" y="878"/>
                    </a:cubicBezTo>
                    <a:cubicBezTo>
                      <a:pt x="737" y="874"/>
                      <a:pt x="745" y="872"/>
                      <a:pt x="741" y="868"/>
                    </a:cubicBezTo>
                    <a:cubicBezTo>
                      <a:pt x="734" y="865"/>
                      <a:pt x="729" y="872"/>
                      <a:pt x="727" y="878"/>
                    </a:cubicBezTo>
                    <a:cubicBezTo>
                      <a:pt x="734" y="896"/>
                      <a:pt x="761" y="913"/>
                      <a:pt x="776" y="891"/>
                    </a:cubicBezTo>
                    <a:cubicBezTo>
                      <a:pt x="777" y="886"/>
                      <a:pt x="775" y="875"/>
                      <a:pt x="780" y="877"/>
                    </a:cubicBezTo>
                    <a:cubicBezTo>
                      <a:pt x="779" y="900"/>
                      <a:pt x="772" y="917"/>
                      <a:pt x="764" y="933"/>
                    </a:cubicBezTo>
                    <a:cubicBezTo>
                      <a:pt x="768" y="936"/>
                      <a:pt x="774" y="937"/>
                      <a:pt x="779" y="935"/>
                    </a:cubicBezTo>
                    <a:close/>
                    <a:moveTo>
                      <a:pt x="795" y="868"/>
                    </a:moveTo>
                    <a:lnTo>
                      <a:pt x="795" y="868"/>
                    </a:lnTo>
                    <a:cubicBezTo>
                      <a:pt x="799" y="889"/>
                      <a:pt x="788" y="916"/>
                      <a:pt x="787" y="935"/>
                    </a:cubicBezTo>
                    <a:cubicBezTo>
                      <a:pt x="793" y="935"/>
                      <a:pt x="797" y="934"/>
                      <a:pt x="800" y="933"/>
                    </a:cubicBezTo>
                    <a:cubicBezTo>
                      <a:pt x="804" y="917"/>
                      <a:pt x="812" y="884"/>
                      <a:pt x="802" y="868"/>
                    </a:cubicBezTo>
                    <a:cubicBezTo>
                      <a:pt x="801" y="864"/>
                      <a:pt x="798" y="870"/>
                      <a:pt x="795" y="868"/>
                    </a:cubicBezTo>
                    <a:close/>
                    <a:moveTo>
                      <a:pt x="734" y="926"/>
                    </a:moveTo>
                    <a:lnTo>
                      <a:pt x="734" y="926"/>
                    </a:lnTo>
                    <a:cubicBezTo>
                      <a:pt x="743" y="944"/>
                      <a:pt x="767" y="934"/>
                      <a:pt x="766" y="914"/>
                    </a:cubicBezTo>
                    <a:cubicBezTo>
                      <a:pt x="755" y="909"/>
                      <a:pt x="741" y="906"/>
                      <a:pt x="724" y="907"/>
                    </a:cubicBezTo>
                    <a:cubicBezTo>
                      <a:pt x="720" y="916"/>
                      <a:pt x="716" y="924"/>
                      <a:pt x="715" y="935"/>
                    </a:cubicBezTo>
                    <a:cubicBezTo>
                      <a:pt x="719" y="937"/>
                      <a:pt x="727" y="936"/>
                      <a:pt x="733" y="936"/>
                    </a:cubicBezTo>
                    <a:cubicBezTo>
                      <a:pt x="733" y="930"/>
                      <a:pt x="730" y="929"/>
                      <a:pt x="734" y="926"/>
                    </a:cubicBezTo>
                    <a:close/>
                    <a:moveTo>
                      <a:pt x="708" y="935"/>
                    </a:moveTo>
                    <a:lnTo>
                      <a:pt x="708" y="935"/>
                    </a:lnTo>
                    <a:cubicBezTo>
                      <a:pt x="707" y="931"/>
                      <a:pt x="708" y="925"/>
                      <a:pt x="704" y="925"/>
                    </a:cubicBezTo>
                    <a:cubicBezTo>
                      <a:pt x="704" y="929"/>
                      <a:pt x="703" y="935"/>
                      <a:pt x="708" y="935"/>
                    </a:cubicBezTo>
                    <a:close/>
                    <a:moveTo>
                      <a:pt x="726" y="854"/>
                    </a:moveTo>
                    <a:lnTo>
                      <a:pt x="726" y="854"/>
                    </a:lnTo>
                    <a:cubicBezTo>
                      <a:pt x="728" y="850"/>
                      <a:pt x="726" y="843"/>
                      <a:pt x="733" y="844"/>
                    </a:cubicBezTo>
                    <a:cubicBezTo>
                      <a:pt x="736" y="843"/>
                      <a:pt x="737" y="850"/>
                      <a:pt x="734" y="851"/>
                    </a:cubicBezTo>
                    <a:cubicBezTo>
                      <a:pt x="731" y="852"/>
                      <a:pt x="735" y="844"/>
                      <a:pt x="730" y="847"/>
                    </a:cubicBezTo>
                    <a:cubicBezTo>
                      <a:pt x="728" y="850"/>
                      <a:pt x="729" y="856"/>
                      <a:pt x="726" y="858"/>
                    </a:cubicBezTo>
                    <a:cubicBezTo>
                      <a:pt x="720" y="859"/>
                      <a:pt x="720" y="860"/>
                      <a:pt x="713" y="860"/>
                    </a:cubicBezTo>
                    <a:cubicBezTo>
                      <a:pt x="715" y="867"/>
                      <a:pt x="720" y="871"/>
                      <a:pt x="727" y="873"/>
                    </a:cubicBezTo>
                    <a:cubicBezTo>
                      <a:pt x="734" y="871"/>
                      <a:pt x="731" y="859"/>
                      <a:pt x="736" y="855"/>
                    </a:cubicBezTo>
                    <a:cubicBezTo>
                      <a:pt x="744" y="859"/>
                      <a:pt x="756" y="858"/>
                      <a:pt x="767" y="858"/>
                    </a:cubicBezTo>
                    <a:cubicBezTo>
                      <a:pt x="770" y="849"/>
                      <a:pt x="769" y="843"/>
                      <a:pt x="774" y="835"/>
                    </a:cubicBezTo>
                    <a:cubicBezTo>
                      <a:pt x="747" y="835"/>
                      <a:pt x="722" y="831"/>
                      <a:pt x="692" y="832"/>
                    </a:cubicBezTo>
                    <a:cubicBezTo>
                      <a:pt x="691" y="840"/>
                      <a:pt x="688" y="846"/>
                      <a:pt x="687" y="852"/>
                    </a:cubicBezTo>
                    <a:cubicBezTo>
                      <a:pt x="695" y="861"/>
                      <a:pt x="713" y="855"/>
                      <a:pt x="726" y="854"/>
                    </a:cubicBezTo>
                    <a:close/>
                    <a:moveTo>
                      <a:pt x="672" y="867"/>
                    </a:moveTo>
                    <a:lnTo>
                      <a:pt x="672" y="867"/>
                    </a:lnTo>
                    <a:cubicBezTo>
                      <a:pt x="673" y="887"/>
                      <a:pt x="665" y="932"/>
                      <a:pt x="682" y="936"/>
                    </a:cubicBezTo>
                    <a:cubicBezTo>
                      <a:pt x="687" y="919"/>
                      <a:pt x="684" y="885"/>
                      <a:pt x="682" y="864"/>
                    </a:cubicBezTo>
                    <a:cubicBezTo>
                      <a:pt x="679" y="865"/>
                      <a:pt x="679" y="861"/>
                      <a:pt x="675" y="863"/>
                    </a:cubicBezTo>
                    <a:cubicBezTo>
                      <a:pt x="675" y="865"/>
                      <a:pt x="673" y="865"/>
                      <a:pt x="672" y="867"/>
                    </a:cubicBezTo>
                    <a:close/>
                    <a:moveTo>
                      <a:pt x="651" y="858"/>
                    </a:moveTo>
                    <a:lnTo>
                      <a:pt x="651" y="858"/>
                    </a:lnTo>
                    <a:cubicBezTo>
                      <a:pt x="662" y="857"/>
                      <a:pt x="674" y="856"/>
                      <a:pt x="685" y="858"/>
                    </a:cubicBezTo>
                    <a:cubicBezTo>
                      <a:pt x="682" y="848"/>
                      <a:pt x="654" y="848"/>
                      <a:pt x="651" y="858"/>
                    </a:cubicBezTo>
                    <a:close/>
                    <a:moveTo>
                      <a:pt x="668" y="935"/>
                    </a:moveTo>
                    <a:lnTo>
                      <a:pt x="668" y="935"/>
                    </a:lnTo>
                    <a:cubicBezTo>
                      <a:pt x="666" y="906"/>
                      <a:pt x="670" y="888"/>
                      <a:pt x="667" y="861"/>
                    </a:cubicBezTo>
                    <a:lnTo>
                      <a:pt x="662" y="861"/>
                    </a:lnTo>
                    <a:cubicBezTo>
                      <a:pt x="652" y="877"/>
                      <a:pt x="653" y="914"/>
                      <a:pt x="658" y="935"/>
                    </a:cubicBezTo>
                    <a:lnTo>
                      <a:pt x="668" y="935"/>
                    </a:lnTo>
                    <a:close/>
                    <a:moveTo>
                      <a:pt x="651" y="935"/>
                    </a:moveTo>
                    <a:lnTo>
                      <a:pt x="651" y="935"/>
                    </a:lnTo>
                    <a:cubicBezTo>
                      <a:pt x="650" y="906"/>
                      <a:pt x="655" y="890"/>
                      <a:pt x="654" y="864"/>
                    </a:cubicBezTo>
                    <a:cubicBezTo>
                      <a:pt x="635" y="873"/>
                      <a:pt x="641" y="916"/>
                      <a:pt x="641" y="935"/>
                    </a:cubicBezTo>
                    <a:lnTo>
                      <a:pt x="651" y="935"/>
                    </a:lnTo>
                    <a:close/>
                    <a:moveTo>
                      <a:pt x="613" y="854"/>
                    </a:moveTo>
                    <a:lnTo>
                      <a:pt x="613" y="854"/>
                    </a:lnTo>
                    <a:cubicBezTo>
                      <a:pt x="621" y="868"/>
                      <a:pt x="629" y="883"/>
                      <a:pt x="636" y="899"/>
                    </a:cubicBezTo>
                    <a:cubicBezTo>
                      <a:pt x="638" y="888"/>
                      <a:pt x="640" y="877"/>
                      <a:pt x="641" y="865"/>
                    </a:cubicBezTo>
                    <a:cubicBezTo>
                      <a:pt x="637" y="862"/>
                      <a:pt x="633" y="863"/>
                      <a:pt x="628" y="864"/>
                    </a:cubicBezTo>
                    <a:cubicBezTo>
                      <a:pt x="633" y="860"/>
                      <a:pt x="634" y="845"/>
                      <a:pt x="628" y="842"/>
                    </a:cubicBezTo>
                    <a:cubicBezTo>
                      <a:pt x="627" y="851"/>
                      <a:pt x="624" y="856"/>
                      <a:pt x="613" y="854"/>
                    </a:cubicBezTo>
                    <a:close/>
                    <a:moveTo>
                      <a:pt x="633" y="935"/>
                    </a:moveTo>
                    <a:lnTo>
                      <a:pt x="633" y="935"/>
                    </a:lnTo>
                    <a:cubicBezTo>
                      <a:pt x="632" y="926"/>
                      <a:pt x="635" y="922"/>
                      <a:pt x="635" y="914"/>
                    </a:cubicBezTo>
                    <a:cubicBezTo>
                      <a:pt x="622" y="908"/>
                      <a:pt x="616" y="922"/>
                      <a:pt x="616" y="933"/>
                    </a:cubicBezTo>
                    <a:cubicBezTo>
                      <a:pt x="620" y="936"/>
                      <a:pt x="628" y="934"/>
                      <a:pt x="633" y="935"/>
                    </a:cubicBezTo>
                    <a:close/>
                    <a:moveTo>
                      <a:pt x="541" y="899"/>
                    </a:moveTo>
                    <a:lnTo>
                      <a:pt x="541" y="899"/>
                    </a:lnTo>
                    <a:cubicBezTo>
                      <a:pt x="541" y="909"/>
                      <a:pt x="545" y="925"/>
                      <a:pt x="550" y="933"/>
                    </a:cubicBezTo>
                    <a:lnTo>
                      <a:pt x="560" y="933"/>
                    </a:lnTo>
                    <a:cubicBezTo>
                      <a:pt x="555" y="921"/>
                      <a:pt x="555" y="903"/>
                      <a:pt x="541" y="899"/>
                    </a:cubicBezTo>
                    <a:close/>
                    <a:moveTo>
                      <a:pt x="543" y="932"/>
                    </a:moveTo>
                    <a:lnTo>
                      <a:pt x="543" y="932"/>
                    </a:lnTo>
                    <a:cubicBezTo>
                      <a:pt x="540" y="918"/>
                      <a:pt x="531" y="903"/>
                      <a:pt x="536" y="887"/>
                    </a:cubicBezTo>
                    <a:cubicBezTo>
                      <a:pt x="547" y="891"/>
                      <a:pt x="553" y="901"/>
                      <a:pt x="567" y="903"/>
                    </a:cubicBezTo>
                    <a:cubicBezTo>
                      <a:pt x="576" y="895"/>
                      <a:pt x="584" y="885"/>
                      <a:pt x="589" y="873"/>
                    </a:cubicBezTo>
                    <a:cubicBezTo>
                      <a:pt x="586" y="868"/>
                      <a:pt x="579" y="865"/>
                      <a:pt x="573" y="868"/>
                    </a:cubicBezTo>
                    <a:cubicBezTo>
                      <a:pt x="571" y="875"/>
                      <a:pt x="582" y="874"/>
                      <a:pt x="579" y="877"/>
                    </a:cubicBezTo>
                    <a:cubicBezTo>
                      <a:pt x="571" y="871"/>
                      <a:pt x="567" y="879"/>
                      <a:pt x="560" y="881"/>
                    </a:cubicBezTo>
                    <a:cubicBezTo>
                      <a:pt x="547" y="877"/>
                      <a:pt x="545" y="863"/>
                      <a:pt x="528" y="863"/>
                    </a:cubicBezTo>
                    <a:cubicBezTo>
                      <a:pt x="519" y="881"/>
                      <a:pt x="526" y="913"/>
                      <a:pt x="530" y="932"/>
                    </a:cubicBezTo>
                    <a:cubicBezTo>
                      <a:pt x="536" y="930"/>
                      <a:pt x="540" y="935"/>
                      <a:pt x="543" y="932"/>
                    </a:cubicBezTo>
                    <a:close/>
                    <a:moveTo>
                      <a:pt x="828" y="792"/>
                    </a:moveTo>
                    <a:lnTo>
                      <a:pt x="828" y="792"/>
                    </a:lnTo>
                    <a:cubicBezTo>
                      <a:pt x="728" y="787"/>
                      <a:pt x="600" y="788"/>
                      <a:pt x="504" y="791"/>
                    </a:cubicBezTo>
                    <a:cubicBezTo>
                      <a:pt x="501" y="792"/>
                      <a:pt x="503" y="800"/>
                      <a:pt x="503" y="803"/>
                    </a:cubicBezTo>
                    <a:cubicBezTo>
                      <a:pt x="590" y="807"/>
                      <a:pt x="712" y="805"/>
                      <a:pt x="792" y="805"/>
                    </a:cubicBezTo>
                    <a:cubicBezTo>
                      <a:pt x="803" y="805"/>
                      <a:pt x="836" y="815"/>
                      <a:pt x="828" y="792"/>
                    </a:cubicBezTo>
                    <a:close/>
                    <a:moveTo>
                      <a:pt x="828" y="729"/>
                    </a:moveTo>
                    <a:lnTo>
                      <a:pt x="828" y="729"/>
                    </a:lnTo>
                    <a:cubicBezTo>
                      <a:pt x="810" y="728"/>
                      <a:pt x="795" y="723"/>
                      <a:pt x="783" y="729"/>
                    </a:cubicBezTo>
                    <a:cubicBezTo>
                      <a:pt x="783" y="750"/>
                      <a:pt x="781" y="772"/>
                      <a:pt x="792" y="782"/>
                    </a:cubicBezTo>
                    <a:cubicBezTo>
                      <a:pt x="827" y="793"/>
                      <a:pt x="830" y="756"/>
                      <a:pt x="828" y="729"/>
                    </a:cubicBezTo>
                    <a:close/>
                    <a:moveTo>
                      <a:pt x="808" y="757"/>
                    </a:moveTo>
                    <a:lnTo>
                      <a:pt x="808" y="757"/>
                    </a:lnTo>
                    <a:cubicBezTo>
                      <a:pt x="807" y="756"/>
                      <a:pt x="806" y="755"/>
                      <a:pt x="806" y="753"/>
                    </a:cubicBezTo>
                    <a:cubicBezTo>
                      <a:pt x="808" y="751"/>
                      <a:pt x="811" y="751"/>
                      <a:pt x="815" y="752"/>
                    </a:cubicBezTo>
                    <a:cubicBezTo>
                      <a:pt x="815" y="756"/>
                      <a:pt x="812" y="758"/>
                      <a:pt x="808" y="757"/>
                    </a:cubicBezTo>
                    <a:close/>
                    <a:moveTo>
                      <a:pt x="806" y="775"/>
                    </a:moveTo>
                    <a:lnTo>
                      <a:pt x="806" y="775"/>
                    </a:lnTo>
                    <a:cubicBezTo>
                      <a:pt x="800" y="774"/>
                      <a:pt x="802" y="774"/>
                      <a:pt x="796" y="775"/>
                    </a:cubicBezTo>
                    <a:cubicBezTo>
                      <a:pt x="794" y="770"/>
                      <a:pt x="808" y="770"/>
                      <a:pt x="806" y="775"/>
                    </a:cubicBezTo>
                    <a:close/>
                    <a:moveTo>
                      <a:pt x="802" y="766"/>
                    </a:moveTo>
                    <a:lnTo>
                      <a:pt x="802" y="766"/>
                    </a:lnTo>
                    <a:cubicBezTo>
                      <a:pt x="792" y="777"/>
                      <a:pt x="797" y="750"/>
                      <a:pt x="786" y="753"/>
                    </a:cubicBezTo>
                    <a:cubicBezTo>
                      <a:pt x="786" y="749"/>
                      <a:pt x="791" y="751"/>
                      <a:pt x="793" y="749"/>
                    </a:cubicBezTo>
                    <a:cubicBezTo>
                      <a:pt x="794" y="744"/>
                      <a:pt x="785" y="749"/>
                      <a:pt x="786" y="743"/>
                    </a:cubicBezTo>
                    <a:cubicBezTo>
                      <a:pt x="790" y="743"/>
                      <a:pt x="794" y="742"/>
                      <a:pt x="796" y="744"/>
                    </a:cubicBezTo>
                    <a:cubicBezTo>
                      <a:pt x="799" y="753"/>
                      <a:pt x="791" y="765"/>
                      <a:pt x="802" y="766"/>
                    </a:cubicBezTo>
                    <a:close/>
                    <a:moveTo>
                      <a:pt x="818" y="747"/>
                    </a:moveTo>
                    <a:lnTo>
                      <a:pt x="818" y="747"/>
                    </a:lnTo>
                    <a:cubicBezTo>
                      <a:pt x="812" y="747"/>
                      <a:pt x="808" y="748"/>
                      <a:pt x="805" y="749"/>
                    </a:cubicBezTo>
                    <a:cubicBezTo>
                      <a:pt x="804" y="742"/>
                      <a:pt x="817" y="741"/>
                      <a:pt x="818" y="747"/>
                    </a:cubicBezTo>
                    <a:close/>
                    <a:moveTo>
                      <a:pt x="767" y="782"/>
                    </a:moveTo>
                    <a:lnTo>
                      <a:pt x="767" y="782"/>
                    </a:lnTo>
                    <a:cubicBezTo>
                      <a:pt x="774" y="774"/>
                      <a:pt x="767" y="749"/>
                      <a:pt x="770" y="742"/>
                    </a:cubicBezTo>
                    <a:cubicBezTo>
                      <a:pt x="774" y="753"/>
                      <a:pt x="770" y="773"/>
                      <a:pt x="776" y="782"/>
                    </a:cubicBezTo>
                    <a:cubicBezTo>
                      <a:pt x="776" y="762"/>
                      <a:pt x="774" y="744"/>
                      <a:pt x="774" y="729"/>
                    </a:cubicBezTo>
                    <a:cubicBezTo>
                      <a:pt x="768" y="727"/>
                      <a:pt x="774" y="738"/>
                      <a:pt x="769" y="737"/>
                    </a:cubicBezTo>
                    <a:cubicBezTo>
                      <a:pt x="768" y="734"/>
                      <a:pt x="771" y="727"/>
                      <a:pt x="766" y="729"/>
                    </a:cubicBezTo>
                    <a:cubicBezTo>
                      <a:pt x="765" y="750"/>
                      <a:pt x="768" y="760"/>
                      <a:pt x="767" y="782"/>
                    </a:cubicBezTo>
                    <a:close/>
                    <a:moveTo>
                      <a:pt x="763" y="661"/>
                    </a:moveTo>
                    <a:lnTo>
                      <a:pt x="763" y="661"/>
                    </a:lnTo>
                    <a:cubicBezTo>
                      <a:pt x="719" y="620"/>
                      <a:pt x="689" y="698"/>
                      <a:pt x="654" y="698"/>
                    </a:cubicBezTo>
                    <a:cubicBezTo>
                      <a:pt x="642" y="698"/>
                      <a:pt x="630" y="686"/>
                      <a:pt x="626" y="680"/>
                    </a:cubicBezTo>
                    <a:cubicBezTo>
                      <a:pt x="640" y="690"/>
                      <a:pt x="663" y="693"/>
                      <a:pt x="675" y="680"/>
                    </a:cubicBezTo>
                    <a:cubicBezTo>
                      <a:pt x="667" y="679"/>
                      <a:pt x="649" y="686"/>
                      <a:pt x="646" y="677"/>
                    </a:cubicBezTo>
                    <a:cubicBezTo>
                      <a:pt x="659" y="677"/>
                      <a:pt x="669" y="674"/>
                      <a:pt x="675" y="668"/>
                    </a:cubicBezTo>
                    <a:cubicBezTo>
                      <a:pt x="669" y="666"/>
                      <a:pt x="664" y="670"/>
                      <a:pt x="659" y="671"/>
                    </a:cubicBezTo>
                    <a:cubicBezTo>
                      <a:pt x="619" y="675"/>
                      <a:pt x="596" y="631"/>
                      <a:pt x="560" y="652"/>
                    </a:cubicBezTo>
                    <a:cubicBezTo>
                      <a:pt x="559" y="644"/>
                      <a:pt x="563" y="619"/>
                      <a:pt x="553" y="615"/>
                    </a:cubicBezTo>
                    <a:cubicBezTo>
                      <a:pt x="550" y="627"/>
                      <a:pt x="552" y="647"/>
                      <a:pt x="560" y="654"/>
                    </a:cubicBezTo>
                    <a:cubicBezTo>
                      <a:pt x="545" y="680"/>
                      <a:pt x="569" y="711"/>
                      <a:pt x="577" y="734"/>
                    </a:cubicBezTo>
                    <a:cubicBezTo>
                      <a:pt x="580" y="742"/>
                      <a:pt x="578" y="750"/>
                      <a:pt x="586" y="752"/>
                    </a:cubicBezTo>
                    <a:cubicBezTo>
                      <a:pt x="590" y="753"/>
                      <a:pt x="585" y="745"/>
                      <a:pt x="589" y="746"/>
                    </a:cubicBezTo>
                    <a:cubicBezTo>
                      <a:pt x="595" y="763"/>
                      <a:pt x="581" y="771"/>
                      <a:pt x="577" y="783"/>
                    </a:cubicBezTo>
                    <a:lnTo>
                      <a:pt x="593" y="783"/>
                    </a:lnTo>
                    <a:cubicBezTo>
                      <a:pt x="600" y="777"/>
                      <a:pt x="601" y="765"/>
                      <a:pt x="603" y="754"/>
                    </a:cubicBezTo>
                    <a:cubicBezTo>
                      <a:pt x="610" y="762"/>
                      <a:pt x="603" y="772"/>
                      <a:pt x="603" y="782"/>
                    </a:cubicBezTo>
                    <a:cubicBezTo>
                      <a:pt x="607" y="784"/>
                      <a:pt x="611" y="784"/>
                      <a:pt x="615" y="782"/>
                    </a:cubicBezTo>
                    <a:cubicBezTo>
                      <a:pt x="617" y="774"/>
                      <a:pt x="613" y="771"/>
                      <a:pt x="616" y="765"/>
                    </a:cubicBezTo>
                    <a:cubicBezTo>
                      <a:pt x="619" y="772"/>
                      <a:pt x="616" y="784"/>
                      <a:pt x="628" y="782"/>
                    </a:cubicBezTo>
                    <a:cubicBezTo>
                      <a:pt x="623" y="747"/>
                      <a:pt x="602" y="722"/>
                      <a:pt x="595" y="695"/>
                    </a:cubicBezTo>
                    <a:cubicBezTo>
                      <a:pt x="611" y="723"/>
                      <a:pt x="627" y="752"/>
                      <a:pt x="641" y="782"/>
                    </a:cubicBezTo>
                    <a:cubicBezTo>
                      <a:pt x="651" y="783"/>
                      <a:pt x="657" y="784"/>
                      <a:pt x="668" y="782"/>
                    </a:cubicBezTo>
                    <a:cubicBezTo>
                      <a:pt x="689" y="754"/>
                      <a:pt x="706" y="722"/>
                      <a:pt x="724" y="691"/>
                    </a:cubicBezTo>
                    <a:cubicBezTo>
                      <a:pt x="711" y="724"/>
                      <a:pt x="693" y="752"/>
                      <a:pt x="677" y="782"/>
                    </a:cubicBezTo>
                    <a:cubicBezTo>
                      <a:pt x="686" y="781"/>
                      <a:pt x="692" y="783"/>
                      <a:pt x="698" y="782"/>
                    </a:cubicBezTo>
                    <a:cubicBezTo>
                      <a:pt x="705" y="750"/>
                      <a:pt x="721" y="728"/>
                      <a:pt x="734" y="703"/>
                    </a:cubicBezTo>
                    <a:cubicBezTo>
                      <a:pt x="730" y="730"/>
                      <a:pt x="704" y="756"/>
                      <a:pt x="710" y="782"/>
                    </a:cubicBezTo>
                    <a:cubicBezTo>
                      <a:pt x="717" y="778"/>
                      <a:pt x="711" y="762"/>
                      <a:pt x="718" y="759"/>
                    </a:cubicBezTo>
                    <a:cubicBezTo>
                      <a:pt x="719" y="767"/>
                      <a:pt x="717" y="778"/>
                      <a:pt x="720" y="783"/>
                    </a:cubicBezTo>
                    <a:lnTo>
                      <a:pt x="727" y="783"/>
                    </a:lnTo>
                    <a:cubicBezTo>
                      <a:pt x="730" y="777"/>
                      <a:pt x="724" y="762"/>
                      <a:pt x="728" y="754"/>
                    </a:cubicBezTo>
                    <a:cubicBezTo>
                      <a:pt x="730" y="764"/>
                      <a:pt x="732" y="775"/>
                      <a:pt x="737" y="782"/>
                    </a:cubicBezTo>
                    <a:cubicBezTo>
                      <a:pt x="741" y="781"/>
                      <a:pt x="748" y="784"/>
                      <a:pt x="750" y="780"/>
                    </a:cubicBezTo>
                    <a:cubicBezTo>
                      <a:pt x="727" y="752"/>
                      <a:pt x="782" y="701"/>
                      <a:pt x="763" y="661"/>
                    </a:cubicBezTo>
                    <a:close/>
                    <a:moveTo>
                      <a:pt x="605" y="695"/>
                    </a:moveTo>
                    <a:lnTo>
                      <a:pt x="605" y="695"/>
                    </a:lnTo>
                    <a:cubicBezTo>
                      <a:pt x="624" y="716"/>
                      <a:pt x="635" y="745"/>
                      <a:pt x="656" y="763"/>
                    </a:cubicBezTo>
                    <a:cubicBezTo>
                      <a:pt x="665" y="760"/>
                      <a:pt x="667" y="752"/>
                      <a:pt x="675" y="749"/>
                    </a:cubicBezTo>
                    <a:cubicBezTo>
                      <a:pt x="671" y="759"/>
                      <a:pt x="665" y="768"/>
                      <a:pt x="655" y="772"/>
                    </a:cubicBezTo>
                    <a:cubicBezTo>
                      <a:pt x="632" y="753"/>
                      <a:pt x="620" y="722"/>
                      <a:pt x="605" y="695"/>
                    </a:cubicBezTo>
                    <a:close/>
                    <a:moveTo>
                      <a:pt x="684" y="701"/>
                    </a:moveTo>
                    <a:lnTo>
                      <a:pt x="684" y="701"/>
                    </a:lnTo>
                    <a:cubicBezTo>
                      <a:pt x="680" y="709"/>
                      <a:pt x="671" y="728"/>
                      <a:pt x="659" y="730"/>
                    </a:cubicBezTo>
                    <a:cubicBezTo>
                      <a:pt x="638" y="733"/>
                      <a:pt x="622" y="700"/>
                      <a:pt x="610" y="687"/>
                    </a:cubicBezTo>
                    <a:cubicBezTo>
                      <a:pt x="626" y="699"/>
                      <a:pt x="638" y="715"/>
                      <a:pt x="656" y="724"/>
                    </a:cubicBezTo>
                    <a:cubicBezTo>
                      <a:pt x="667" y="718"/>
                      <a:pt x="674" y="708"/>
                      <a:pt x="684" y="701"/>
                    </a:cubicBezTo>
                    <a:close/>
                    <a:moveTo>
                      <a:pt x="707" y="682"/>
                    </a:moveTo>
                    <a:lnTo>
                      <a:pt x="707" y="682"/>
                    </a:lnTo>
                    <a:cubicBezTo>
                      <a:pt x="703" y="695"/>
                      <a:pt x="663" y="783"/>
                      <a:pt x="644" y="737"/>
                    </a:cubicBezTo>
                    <a:cubicBezTo>
                      <a:pt x="650" y="739"/>
                      <a:pt x="652" y="744"/>
                      <a:pt x="658" y="746"/>
                    </a:cubicBezTo>
                    <a:cubicBezTo>
                      <a:pt x="681" y="731"/>
                      <a:pt x="692" y="705"/>
                      <a:pt x="707" y="682"/>
                    </a:cubicBezTo>
                    <a:close/>
                    <a:moveTo>
                      <a:pt x="737" y="760"/>
                    </a:moveTo>
                    <a:lnTo>
                      <a:pt x="737" y="760"/>
                    </a:lnTo>
                    <a:cubicBezTo>
                      <a:pt x="736" y="754"/>
                      <a:pt x="739" y="753"/>
                      <a:pt x="739" y="747"/>
                    </a:cubicBezTo>
                    <a:cubicBezTo>
                      <a:pt x="742" y="745"/>
                      <a:pt x="741" y="761"/>
                      <a:pt x="737" y="760"/>
                    </a:cubicBezTo>
                    <a:close/>
                    <a:moveTo>
                      <a:pt x="721" y="548"/>
                    </a:moveTo>
                    <a:lnTo>
                      <a:pt x="721" y="548"/>
                    </a:lnTo>
                    <a:cubicBezTo>
                      <a:pt x="714" y="553"/>
                      <a:pt x="704" y="562"/>
                      <a:pt x="698" y="572"/>
                    </a:cubicBezTo>
                    <a:cubicBezTo>
                      <a:pt x="693" y="581"/>
                      <a:pt x="686" y="597"/>
                      <a:pt x="694" y="605"/>
                    </a:cubicBezTo>
                    <a:cubicBezTo>
                      <a:pt x="706" y="593"/>
                      <a:pt x="703" y="566"/>
                      <a:pt x="718" y="557"/>
                    </a:cubicBezTo>
                    <a:cubicBezTo>
                      <a:pt x="711" y="569"/>
                      <a:pt x="700" y="591"/>
                      <a:pt x="708" y="609"/>
                    </a:cubicBezTo>
                    <a:cubicBezTo>
                      <a:pt x="717" y="608"/>
                      <a:pt x="712" y="592"/>
                      <a:pt x="720" y="590"/>
                    </a:cubicBezTo>
                    <a:cubicBezTo>
                      <a:pt x="717" y="597"/>
                      <a:pt x="716" y="606"/>
                      <a:pt x="718" y="613"/>
                    </a:cubicBezTo>
                    <a:cubicBezTo>
                      <a:pt x="726" y="614"/>
                      <a:pt x="727" y="608"/>
                      <a:pt x="734" y="608"/>
                    </a:cubicBezTo>
                    <a:cubicBezTo>
                      <a:pt x="730" y="613"/>
                      <a:pt x="728" y="618"/>
                      <a:pt x="734" y="623"/>
                    </a:cubicBezTo>
                    <a:cubicBezTo>
                      <a:pt x="729" y="622"/>
                      <a:pt x="721" y="617"/>
                      <a:pt x="715" y="621"/>
                    </a:cubicBezTo>
                    <a:cubicBezTo>
                      <a:pt x="718" y="628"/>
                      <a:pt x="721" y="635"/>
                      <a:pt x="720" y="645"/>
                    </a:cubicBezTo>
                    <a:cubicBezTo>
                      <a:pt x="729" y="646"/>
                      <a:pt x="743" y="642"/>
                      <a:pt x="753" y="646"/>
                    </a:cubicBezTo>
                    <a:cubicBezTo>
                      <a:pt x="758" y="648"/>
                      <a:pt x="760" y="657"/>
                      <a:pt x="763" y="652"/>
                    </a:cubicBezTo>
                    <a:cubicBezTo>
                      <a:pt x="759" y="608"/>
                      <a:pt x="752" y="566"/>
                      <a:pt x="721" y="548"/>
                    </a:cubicBezTo>
                    <a:close/>
                    <a:moveTo>
                      <a:pt x="705" y="482"/>
                    </a:moveTo>
                    <a:lnTo>
                      <a:pt x="705" y="482"/>
                    </a:lnTo>
                    <a:cubicBezTo>
                      <a:pt x="710" y="487"/>
                      <a:pt x="715" y="500"/>
                      <a:pt x="705" y="504"/>
                    </a:cubicBezTo>
                    <a:cubicBezTo>
                      <a:pt x="705" y="502"/>
                      <a:pt x="706" y="499"/>
                      <a:pt x="703" y="499"/>
                    </a:cubicBezTo>
                    <a:cubicBezTo>
                      <a:pt x="698" y="501"/>
                      <a:pt x="703" y="506"/>
                      <a:pt x="703" y="508"/>
                    </a:cubicBezTo>
                    <a:cubicBezTo>
                      <a:pt x="718" y="510"/>
                      <a:pt x="720" y="483"/>
                      <a:pt x="705" y="482"/>
                    </a:cubicBezTo>
                    <a:close/>
                    <a:moveTo>
                      <a:pt x="707" y="486"/>
                    </a:moveTo>
                    <a:lnTo>
                      <a:pt x="707" y="486"/>
                    </a:lnTo>
                    <a:lnTo>
                      <a:pt x="703" y="486"/>
                    </a:lnTo>
                    <a:cubicBezTo>
                      <a:pt x="704" y="490"/>
                      <a:pt x="705" y="495"/>
                      <a:pt x="708" y="497"/>
                    </a:cubicBezTo>
                    <a:cubicBezTo>
                      <a:pt x="712" y="492"/>
                      <a:pt x="705" y="492"/>
                      <a:pt x="707" y="486"/>
                    </a:cubicBezTo>
                    <a:close/>
                    <a:moveTo>
                      <a:pt x="677" y="453"/>
                    </a:moveTo>
                    <a:lnTo>
                      <a:pt x="677" y="453"/>
                    </a:lnTo>
                    <a:cubicBezTo>
                      <a:pt x="673" y="453"/>
                      <a:pt x="674" y="451"/>
                      <a:pt x="671" y="453"/>
                    </a:cubicBezTo>
                    <a:cubicBezTo>
                      <a:pt x="672" y="457"/>
                      <a:pt x="674" y="459"/>
                      <a:pt x="675" y="462"/>
                    </a:cubicBezTo>
                    <a:cubicBezTo>
                      <a:pt x="677" y="460"/>
                      <a:pt x="677" y="457"/>
                      <a:pt x="677" y="453"/>
                    </a:cubicBezTo>
                    <a:close/>
                    <a:moveTo>
                      <a:pt x="580" y="462"/>
                    </a:moveTo>
                    <a:lnTo>
                      <a:pt x="580" y="462"/>
                    </a:lnTo>
                    <a:cubicBezTo>
                      <a:pt x="588" y="467"/>
                      <a:pt x="603" y="472"/>
                      <a:pt x="615" y="468"/>
                    </a:cubicBezTo>
                    <a:cubicBezTo>
                      <a:pt x="621" y="446"/>
                      <a:pt x="633" y="432"/>
                      <a:pt x="655" y="426"/>
                    </a:cubicBezTo>
                    <a:cubicBezTo>
                      <a:pt x="654" y="413"/>
                      <a:pt x="650" y="390"/>
                      <a:pt x="638" y="396"/>
                    </a:cubicBezTo>
                    <a:cubicBezTo>
                      <a:pt x="615" y="406"/>
                      <a:pt x="580" y="430"/>
                      <a:pt x="580" y="462"/>
                    </a:cubicBezTo>
                    <a:close/>
                    <a:moveTo>
                      <a:pt x="609" y="538"/>
                    </a:moveTo>
                    <a:lnTo>
                      <a:pt x="609" y="538"/>
                    </a:lnTo>
                    <a:cubicBezTo>
                      <a:pt x="618" y="534"/>
                      <a:pt x="622" y="525"/>
                      <a:pt x="628" y="518"/>
                    </a:cubicBezTo>
                    <a:cubicBezTo>
                      <a:pt x="629" y="513"/>
                      <a:pt x="625" y="513"/>
                      <a:pt x="625" y="508"/>
                    </a:cubicBezTo>
                    <a:cubicBezTo>
                      <a:pt x="614" y="506"/>
                      <a:pt x="606" y="501"/>
                      <a:pt x="603" y="491"/>
                    </a:cubicBezTo>
                    <a:cubicBezTo>
                      <a:pt x="593" y="490"/>
                      <a:pt x="587" y="493"/>
                      <a:pt x="583" y="498"/>
                    </a:cubicBezTo>
                    <a:cubicBezTo>
                      <a:pt x="587" y="516"/>
                      <a:pt x="594" y="531"/>
                      <a:pt x="609" y="538"/>
                    </a:cubicBezTo>
                    <a:close/>
                    <a:moveTo>
                      <a:pt x="629" y="659"/>
                    </a:moveTo>
                    <a:lnTo>
                      <a:pt x="629" y="659"/>
                    </a:lnTo>
                    <a:cubicBezTo>
                      <a:pt x="635" y="645"/>
                      <a:pt x="630" y="623"/>
                      <a:pt x="635" y="610"/>
                    </a:cubicBezTo>
                    <a:cubicBezTo>
                      <a:pt x="631" y="608"/>
                      <a:pt x="628" y="606"/>
                      <a:pt x="622" y="606"/>
                    </a:cubicBezTo>
                    <a:cubicBezTo>
                      <a:pt x="620" y="624"/>
                      <a:pt x="619" y="643"/>
                      <a:pt x="622" y="659"/>
                    </a:cubicBezTo>
                    <a:lnTo>
                      <a:pt x="629" y="659"/>
                    </a:lnTo>
                    <a:close/>
                    <a:moveTo>
                      <a:pt x="649" y="579"/>
                    </a:moveTo>
                    <a:lnTo>
                      <a:pt x="649" y="579"/>
                    </a:lnTo>
                    <a:cubicBezTo>
                      <a:pt x="653" y="583"/>
                      <a:pt x="675" y="584"/>
                      <a:pt x="680" y="579"/>
                    </a:cubicBezTo>
                    <a:cubicBezTo>
                      <a:pt x="677" y="571"/>
                      <a:pt x="653" y="573"/>
                      <a:pt x="649" y="579"/>
                    </a:cubicBezTo>
                    <a:close/>
                    <a:moveTo>
                      <a:pt x="659" y="550"/>
                    </a:moveTo>
                    <a:lnTo>
                      <a:pt x="659" y="550"/>
                    </a:lnTo>
                    <a:cubicBezTo>
                      <a:pt x="658" y="558"/>
                      <a:pt x="666" y="559"/>
                      <a:pt x="667" y="551"/>
                    </a:cubicBezTo>
                    <a:cubicBezTo>
                      <a:pt x="663" y="553"/>
                      <a:pt x="663" y="549"/>
                      <a:pt x="659" y="550"/>
                    </a:cubicBezTo>
                    <a:close/>
                    <a:moveTo>
                      <a:pt x="626" y="527"/>
                    </a:moveTo>
                    <a:lnTo>
                      <a:pt x="626" y="527"/>
                    </a:lnTo>
                    <a:cubicBezTo>
                      <a:pt x="626" y="529"/>
                      <a:pt x="625" y="530"/>
                      <a:pt x="623" y="531"/>
                    </a:cubicBezTo>
                    <a:cubicBezTo>
                      <a:pt x="636" y="544"/>
                      <a:pt x="650" y="555"/>
                      <a:pt x="659" y="570"/>
                    </a:cubicBezTo>
                    <a:cubicBezTo>
                      <a:pt x="654" y="550"/>
                      <a:pt x="645" y="533"/>
                      <a:pt x="626" y="527"/>
                    </a:cubicBezTo>
                    <a:close/>
                    <a:moveTo>
                      <a:pt x="625" y="485"/>
                    </a:moveTo>
                    <a:lnTo>
                      <a:pt x="625" y="485"/>
                    </a:lnTo>
                    <a:cubicBezTo>
                      <a:pt x="620" y="488"/>
                      <a:pt x="615" y="497"/>
                      <a:pt x="621" y="502"/>
                    </a:cubicBezTo>
                    <a:cubicBezTo>
                      <a:pt x="625" y="502"/>
                      <a:pt x="630" y="503"/>
                      <a:pt x="629" y="498"/>
                    </a:cubicBezTo>
                    <a:cubicBezTo>
                      <a:pt x="620" y="496"/>
                      <a:pt x="632" y="490"/>
                      <a:pt x="625" y="485"/>
                    </a:cubicBezTo>
                    <a:close/>
                    <a:moveTo>
                      <a:pt x="681" y="613"/>
                    </a:moveTo>
                    <a:lnTo>
                      <a:pt x="681" y="613"/>
                    </a:lnTo>
                    <a:cubicBezTo>
                      <a:pt x="702" y="615"/>
                      <a:pt x="692" y="652"/>
                      <a:pt x="698" y="664"/>
                    </a:cubicBezTo>
                    <a:cubicBezTo>
                      <a:pt x="703" y="658"/>
                      <a:pt x="711" y="655"/>
                      <a:pt x="714" y="648"/>
                    </a:cubicBezTo>
                    <a:cubicBezTo>
                      <a:pt x="722" y="619"/>
                      <a:pt x="698" y="603"/>
                      <a:pt x="681" y="613"/>
                    </a:cubicBezTo>
                    <a:close/>
                    <a:moveTo>
                      <a:pt x="682" y="642"/>
                    </a:moveTo>
                    <a:lnTo>
                      <a:pt x="682" y="642"/>
                    </a:lnTo>
                    <a:lnTo>
                      <a:pt x="678" y="642"/>
                    </a:lnTo>
                    <a:cubicBezTo>
                      <a:pt x="681" y="652"/>
                      <a:pt x="677" y="669"/>
                      <a:pt x="687" y="672"/>
                    </a:cubicBezTo>
                    <a:cubicBezTo>
                      <a:pt x="688" y="665"/>
                      <a:pt x="683" y="652"/>
                      <a:pt x="682" y="642"/>
                    </a:cubicBezTo>
                    <a:close/>
                    <a:moveTo>
                      <a:pt x="664" y="661"/>
                    </a:moveTo>
                    <a:lnTo>
                      <a:pt x="664" y="661"/>
                    </a:lnTo>
                    <a:cubicBezTo>
                      <a:pt x="667" y="664"/>
                      <a:pt x="671" y="660"/>
                      <a:pt x="674" y="659"/>
                    </a:cubicBezTo>
                    <a:lnTo>
                      <a:pt x="674" y="641"/>
                    </a:lnTo>
                    <a:cubicBezTo>
                      <a:pt x="671" y="640"/>
                      <a:pt x="670" y="638"/>
                      <a:pt x="667" y="638"/>
                    </a:cubicBezTo>
                    <a:cubicBezTo>
                      <a:pt x="664" y="646"/>
                      <a:pt x="667" y="653"/>
                      <a:pt x="664" y="661"/>
                    </a:cubicBezTo>
                    <a:close/>
                    <a:moveTo>
                      <a:pt x="649" y="665"/>
                    </a:moveTo>
                    <a:lnTo>
                      <a:pt x="649" y="665"/>
                    </a:lnTo>
                    <a:lnTo>
                      <a:pt x="659" y="665"/>
                    </a:lnTo>
                    <a:cubicBezTo>
                      <a:pt x="659" y="657"/>
                      <a:pt x="661" y="645"/>
                      <a:pt x="658" y="639"/>
                    </a:cubicBezTo>
                    <a:cubicBezTo>
                      <a:pt x="645" y="637"/>
                      <a:pt x="651" y="655"/>
                      <a:pt x="649" y="665"/>
                    </a:cubicBezTo>
                    <a:close/>
                    <a:moveTo>
                      <a:pt x="636" y="635"/>
                    </a:moveTo>
                    <a:lnTo>
                      <a:pt x="636" y="635"/>
                    </a:lnTo>
                    <a:lnTo>
                      <a:pt x="636" y="664"/>
                    </a:lnTo>
                    <a:lnTo>
                      <a:pt x="645" y="664"/>
                    </a:lnTo>
                    <a:lnTo>
                      <a:pt x="645" y="638"/>
                    </a:lnTo>
                    <a:cubicBezTo>
                      <a:pt x="640" y="638"/>
                      <a:pt x="642" y="633"/>
                      <a:pt x="636" y="635"/>
                    </a:cubicBezTo>
                    <a:close/>
                    <a:moveTo>
                      <a:pt x="644" y="609"/>
                    </a:moveTo>
                    <a:lnTo>
                      <a:pt x="644" y="609"/>
                    </a:lnTo>
                    <a:cubicBezTo>
                      <a:pt x="642" y="614"/>
                      <a:pt x="637" y="617"/>
                      <a:pt x="638" y="625"/>
                    </a:cubicBezTo>
                    <a:cubicBezTo>
                      <a:pt x="641" y="629"/>
                      <a:pt x="645" y="633"/>
                      <a:pt x="649" y="636"/>
                    </a:cubicBezTo>
                    <a:cubicBezTo>
                      <a:pt x="661" y="628"/>
                      <a:pt x="674" y="636"/>
                      <a:pt x="690" y="638"/>
                    </a:cubicBezTo>
                    <a:cubicBezTo>
                      <a:pt x="689" y="630"/>
                      <a:pt x="688" y="624"/>
                      <a:pt x="687" y="618"/>
                    </a:cubicBezTo>
                    <a:cubicBezTo>
                      <a:pt x="668" y="609"/>
                      <a:pt x="652" y="597"/>
                      <a:pt x="625" y="597"/>
                    </a:cubicBezTo>
                    <a:cubicBezTo>
                      <a:pt x="625" y="607"/>
                      <a:pt x="641" y="601"/>
                      <a:pt x="644" y="609"/>
                    </a:cubicBezTo>
                    <a:close/>
                    <a:moveTo>
                      <a:pt x="504" y="602"/>
                    </a:moveTo>
                    <a:lnTo>
                      <a:pt x="504" y="602"/>
                    </a:lnTo>
                    <a:cubicBezTo>
                      <a:pt x="515" y="601"/>
                      <a:pt x="535" y="591"/>
                      <a:pt x="541" y="582"/>
                    </a:cubicBezTo>
                    <a:cubicBezTo>
                      <a:pt x="523" y="583"/>
                      <a:pt x="512" y="591"/>
                      <a:pt x="504" y="602"/>
                    </a:cubicBezTo>
                    <a:close/>
                    <a:moveTo>
                      <a:pt x="526" y="767"/>
                    </a:moveTo>
                    <a:lnTo>
                      <a:pt x="526" y="767"/>
                    </a:lnTo>
                    <a:cubicBezTo>
                      <a:pt x="535" y="769"/>
                      <a:pt x="530" y="755"/>
                      <a:pt x="530" y="750"/>
                    </a:cubicBezTo>
                    <a:cubicBezTo>
                      <a:pt x="533" y="745"/>
                      <a:pt x="536" y="742"/>
                      <a:pt x="543" y="744"/>
                    </a:cubicBezTo>
                    <a:cubicBezTo>
                      <a:pt x="543" y="736"/>
                      <a:pt x="543" y="729"/>
                      <a:pt x="540" y="724"/>
                    </a:cubicBezTo>
                    <a:cubicBezTo>
                      <a:pt x="531" y="727"/>
                      <a:pt x="516" y="724"/>
                      <a:pt x="507" y="727"/>
                    </a:cubicBezTo>
                    <a:cubicBezTo>
                      <a:pt x="500" y="746"/>
                      <a:pt x="505" y="773"/>
                      <a:pt x="517" y="782"/>
                    </a:cubicBezTo>
                    <a:lnTo>
                      <a:pt x="533" y="782"/>
                    </a:lnTo>
                    <a:cubicBezTo>
                      <a:pt x="537" y="774"/>
                      <a:pt x="545" y="770"/>
                      <a:pt x="543" y="756"/>
                    </a:cubicBezTo>
                    <a:cubicBezTo>
                      <a:pt x="529" y="753"/>
                      <a:pt x="540" y="775"/>
                      <a:pt x="526" y="767"/>
                    </a:cubicBezTo>
                    <a:close/>
                    <a:moveTo>
                      <a:pt x="526" y="747"/>
                    </a:moveTo>
                    <a:lnTo>
                      <a:pt x="526" y="747"/>
                    </a:lnTo>
                    <a:cubicBezTo>
                      <a:pt x="522" y="748"/>
                      <a:pt x="514" y="745"/>
                      <a:pt x="513" y="749"/>
                    </a:cubicBezTo>
                    <a:cubicBezTo>
                      <a:pt x="507" y="742"/>
                      <a:pt x="525" y="739"/>
                      <a:pt x="526" y="747"/>
                    </a:cubicBezTo>
                    <a:close/>
                    <a:moveTo>
                      <a:pt x="517" y="757"/>
                    </a:moveTo>
                    <a:lnTo>
                      <a:pt x="517" y="757"/>
                    </a:lnTo>
                    <a:cubicBezTo>
                      <a:pt x="515" y="750"/>
                      <a:pt x="523" y="749"/>
                      <a:pt x="526" y="753"/>
                    </a:cubicBezTo>
                    <a:cubicBezTo>
                      <a:pt x="526" y="758"/>
                      <a:pt x="521" y="757"/>
                      <a:pt x="517" y="757"/>
                    </a:cubicBezTo>
                    <a:close/>
                    <a:moveTo>
                      <a:pt x="531" y="776"/>
                    </a:moveTo>
                    <a:lnTo>
                      <a:pt x="531" y="776"/>
                    </a:lnTo>
                    <a:cubicBezTo>
                      <a:pt x="527" y="774"/>
                      <a:pt x="524" y="777"/>
                      <a:pt x="521" y="775"/>
                    </a:cubicBezTo>
                    <a:cubicBezTo>
                      <a:pt x="522" y="773"/>
                      <a:pt x="533" y="771"/>
                      <a:pt x="531" y="776"/>
                    </a:cubicBezTo>
                    <a:close/>
                    <a:moveTo>
                      <a:pt x="533" y="606"/>
                    </a:moveTo>
                    <a:lnTo>
                      <a:pt x="533" y="606"/>
                    </a:lnTo>
                    <a:cubicBezTo>
                      <a:pt x="536" y="621"/>
                      <a:pt x="537" y="639"/>
                      <a:pt x="540" y="654"/>
                    </a:cubicBezTo>
                    <a:cubicBezTo>
                      <a:pt x="534" y="664"/>
                      <a:pt x="522" y="667"/>
                      <a:pt x="517" y="678"/>
                    </a:cubicBezTo>
                    <a:cubicBezTo>
                      <a:pt x="515" y="683"/>
                      <a:pt x="525" y="684"/>
                      <a:pt x="520" y="687"/>
                    </a:cubicBezTo>
                    <a:cubicBezTo>
                      <a:pt x="518" y="683"/>
                      <a:pt x="513" y="683"/>
                      <a:pt x="513" y="678"/>
                    </a:cubicBezTo>
                    <a:cubicBezTo>
                      <a:pt x="515" y="663"/>
                      <a:pt x="532" y="664"/>
                      <a:pt x="534" y="651"/>
                    </a:cubicBezTo>
                    <a:cubicBezTo>
                      <a:pt x="537" y="637"/>
                      <a:pt x="524" y="621"/>
                      <a:pt x="528" y="600"/>
                    </a:cubicBezTo>
                    <a:cubicBezTo>
                      <a:pt x="492" y="597"/>
                      <a:pt x="516" y="652"/>
                      <a:pt x="507" y="680"/>
                    </a:cubicBezTo>
                    <a:cubicBezTo>
                      <a:pt x="514" y="695"/>
                      <a:pt x="537" y="693"/>
                      <a:pt x="551" y="685"/>
                    </a:cubicBezTo>
                    <a:cubicBezTo>
                      <a:pt x="548" y="676"/>
                      <a:pt x="551" y="667"/>
                      <a:pt x="554" y="659"/>
                    </a:cubicBezTo>
                    <a:cubicBezTo>
                      <a:pt x="544" y="651"/>
                      <a:pt x="549" y="625"/>
                      <a:pt x="546" y="609"/>
                    </a:cubicBezTo>
                    <a:cubicBezTo>
                      <a:pt x="540" y="609"/>
                      <a:pt x="536" y="603"/>
                      <a:pt x="533" y="606"/>
                    </a:cubicBezTo>
                    <a:close/>
                    <a:moveTo>
                      <a:pt x="531" y="685"/>
                    </a:moveTo>
                    <a:lnTo>
                      <a:pt x="531" y="685"/>
                    </a:lnTo>
                    <a:cubicBezTo>
                      <a:pt x="532" y="679"/>
                      <a:pt x="537" y="677"/>
                      <a:pt x="537" y="669"/>
                    </a:cubicBezTo>
                    <a:cubicBezTo>
                      <a:pt x="542" y="671"/>
                      <a:pt x="539" y="687"/>
                      <a:pt x="531" y="685"/>
                    </a:cubicBezTo>
                    <a:close/>
                    <a:moveTo>
                      <a:pt x="562" y="782"/>
                    </a:moveTo>
                    <a:lnTo>
                      <a:pt x="562" y="782"/>
                    </a:lnTo>
                    <a:cubicBezTo>
                      <a:pt x="562" y="756"/>
                      <a:pt x="560" y="746"/>
                      <a:pt x="562" y="727"/>
                    </a:cubicBezTo>
                    <a:cubicBezTo>
                      <a:pt x="560" y="727"/>
                      <a:pt x="560" y="725"/>
                      <a:pt x="557" y="726"/>
                    </a:cubicBezTo>
                    <a:cubicBezTo>
                      <a:pt x="559" y="745"/>
                      <a:pt x="556" y="765"/>
                      <a:pt x="562" y="782"/>
                    </a:cubicBezTo>
                    <a:close/>
                    <a:moveTo>
                      <a:pt x="562" y="717"/>
                    </a:moveTo>
                    <a:lnTo>
                      <a:pt x="562" y="717"/>
                    </a:lnTo>
                    <a:cubicBezTo>
                      <a:pt x="562" y="709"/>
                      <a:pt x="558" y="705"/>
                      <a:pt x="556" y="700"/>
                    </a:cubicBezTo>
                    <a:cubicBezTo>
                      <a:pt x="536" y="702"/>
                      <a:pt x="495" y="690"/>
                      <a:pt x="507" y="718"/>
                    </a:cubicBezTo>
                    <a:cubicBezTo>
                      <a:pt x="526" y="716"/>
                      <a:pt x="543" y="718"/>
                      <a:pt x="562" y="717"/>
                    </a:cubicBezTo>
                    <a:close/>
                    <a:moveTo>
                      <a:pt x="554" y="782"/>
                    </a:moveTo>
                    <a:lnTo>
                      <a:pt x="554" y="782"/>
                    </a:lnTo>
                    <a:cubicBezTo>
                      <a:pt x="552" y="764"/>
                      <a:pt x="558" y="739"/>
                      <a:pt x="551" y="726"/>
                    </a:cubicBezTo>
                    <a:cubicBezTo>
                      <a:pt x="552" y="738"/>
                      <a:pt x="545" y="770"/>
                      <a:pt x="554" y="782"/>
                    </a:cubicBezTo>
                    <a:close/>
                    <a:moveTo>
                      <a:pt x="579" y="530"/>
                    </a:moveTo>
                    <a:lnTo>
                      <a:pt x="579" y="530"/>
                    </a:lnTo>
                    <a:cubicBezTo>
                      <a:pt x="582" y="539"/>
                      <a:pt x="592" y="543"/>
                      <a:pt x="590" y="557"/>
                    </a:cubicBezTo>
                    <a:cubicBezTo>
                      <a:pt x="581" y="564"/>
                      <a:pt x="564" y="564"/>
                      <a:pt x="564" y="580"/>
                    </a:cubicBezTo>
                    <a:cubicBezTo>
                      <a:pt x="582" y="582"/>
                      <a:pt x="594" y="561"/>
                      <a:pt x="598" y="550"/>
                    </a:cubicBezTo>
                    <a:cubicBezTo>
                      <a:pt x="593" y="543"/>
                      <a:pt x="582" y="528"/>
                      <a:pt x="579" y="530"/>
                    </a:cubicBezTo>
                    <a:close/>
                    <a:moveTo>
                      <a:pt x="587" y="553"/>
                    </a:moveTo>
                    <a:lnTo>
                      <a:pt x="587" y="553"/>
                    </a:lnTo>
                    <a:cubicBezTo>
                      <a:pt x="582" y="541"/>
                      <a:pt x="571" y="522"/>
                      <a:pt x="559" y="512"/>
                    </a:cubicBezTo>
                    <a:cubicBezTo>
                      <a:pt x="563" y="527"/>
                      <a:pt x="575" y="536"/>
                      <a:pt x="580" y="550"/>
                    </a:cubicBezTo>
                    <a:cubicBezTo>
                      <a:pt x="575" y="559"/>
                      <a:pt x="556" y="560"/>
                      <a:pt x="560" y="573"/>
                    </a:cubicBezTo>
                    <a:cubicBezTo>
                      <a:pt x="568" y="565"/>
                      <a:pt x="580" y="562"/>
                      <a:pt x="587" y="553"/>
                    </a:cubicBezTo>
                    <a:close/>
                    <a:moveTo>
                      <a:pt x="524" y="523"/>
                    </a:moveTo>
                    <a:lnTo>
                      <a:pt x="524" y="523"/>
                    </a:lnTo>
                    <a:cubicBezTo>
                      <a:pt x="529" y="522"/>
                      <a:pt x="532" y="519"/>
                      <a:pt x="533" y="515"/>
                    </a:cubicBezTo>
                    <a:cubicBezTo>
                      <a:pt x="530" y="509"/>
                      <a:pt x="527" y="504"/>
                      <a:pt x="521" y="501"/>
                    </a:cubicBezTo>
                    <a:cubicBezTo>
                      <a:pt x="522" y="508"/>
                      <a:pt x="522" y="516"/>
                      <a:pt x="524" y="523"/>
                    </a:cubicBezTo>
                    <a:close/>
                    <a:moveTo>
                      <a:pt x="550" y="512"/>
                    </a:moveTo>
                    <a:lnTo>
                      <a:pt x="550" y="512"/>
                    </a:lnTo>
                    <a:cubicBezTo>
                      <a:pt x="538" y="519"/>
                      <a:pt x="527" y="527"/>
                      <a:pt x="520" y="538"/>
                    </a:cubicBezTo>
                    <a:cubicBezTo>
                      <a:pt x="524" y="555"/>
                      <a:pt x="543" y="556"/>
                      <a:pt x="557" y="563"/>
                    </a:cubicBezTo>
                    <a:cubicBezTo>
                      <a:pt x="564" y="559"/>
                      <a:pt x="568" y="554"/>
                      <a:pt x="576" y="551"/>
                    </a:cubicBezTo>
                    <a:cubicBezTo>
                      <a:pt x="570" y="536"/>
                      <a:pt x="561" y="523"/>
                      <a:pt x="550" y="512"/>
                    </a:cubicBezTo>
                    <a:close/>
                    <a:moveTo>
                      <a:pt x="524" y="448"/>
                    </a:moveTo>
                    <a:lnTo>
                      <a:pt x="524" y="448"/>
                    </a:lnTo>
                    <a:cubicBezTo>
                      <a:pt x="521" y="442"/>
                      <a:pt x="506" y="445"/>
                      <a:pt x="500" y="446"/>
                    </a:cubicBezTo>
                    <a:cubicBezTo>
                      <a:pt x="497" y="459"/>
                      <a:pt x="522" y="453"/>
                      <a:pt x="524" y="448"/>
                    </a:cubicBezTo>
                    <a:close/>
                    <a:moveTo>
                      <a:pt x="566" y="456"/>
                    </a:moveTo>
                    <a:lnTo>
                      <a:pt x="566" y="456"/>
                    </a:lnTo>
                    <a:cubicBezTo>
                      <a:pt x="559" y="451"/>
                      <a:pt x="536" y="453"/>
                      <a:pt x="527" y="455"/>
                    </a:cubicBezTo>
                    <a:lnTo>
                      <a:pt x="527" y="459"/>
                    </a:lnTo>
                    <a:cubicBezTo>
                      <a:pt x="536" y="460"/>
                      <a:pt x="561" y="465"/>
                      <a:pt x="566" y="456"/>
                    </a:cubicBezTo>
                    <a:close/>
                    <a:moveTo>
                      <a:pt x="526" y="475"/>
                    </a:moveTo>
                    <a:lnTo>
                      <a:pt x="526" y="475"/>
                    </a:lnTo>
                    <a:cubicBezTo>
                      <a:pt x="525" y="483"/>
                      <a:pt x="536" y="488"/>
                      <a:pt x="534" y="492"/>
                    </a:cubicBezTo>
                    <a:cubicBezTo>
                      <a:pt x="529" y="488"/>
                      <a:pt x="523" y="484"/>
                      <a:pt x="521" y="476"/>
                    </a:cubicBezTo>
                    <a:cubicBezTo>
                      <a:pt x="524" y="476"/>
                      <a:pt x="524" y="473"/>
                      <a:pt x="527" y="472"/>
                    </a:cubicBezTo>
                    <a:cubicBezTo>
                      <a:pt x="538" y="481"/>
                      <a:pt x="550" y="490"/>
                      <a:pt x="566" y="495"/>
                    </a:cubicBezTo>
                    <a:cubicBezTo>
                      <a:pt x="567" y="488"/>
                      <a:pt x="564" y="486"/>
                      <a:pt x="564" y="479"/>
                    </a:cubicBezTo>
                    <a:cubicBezTo>
                      <a:pt x="546" y="476"/>
                      <a:pt x="527" y="474"/>
                      <a:pt x="524" y="456"/>
                    </a:cubicBezTo>
                    <a:cubicBezTo>
                      <a:pt x="518" y="457"/>
                      <a:pt x="509" y="455"/>
                      <a:pt x="505" y="458"/>
                    </a:cubicBezTo>
                    <a:cubicBezTo>
                      <a:pt x="505" y="463"/>
                      <a:pt x="516" y="464"/>
                      <a:pt x="513" y="468"/>
                    </a:cubicBezTo>
                    <a:cubicBezTo>
                      <a:pt x="509" y="466"/>
                      <a:pt x="505" y="464"/>
                      <a:pt x="500" y="463"/>
                    </a:cubicBezTo>
                    <a:cubicBezTo>
                      <a:pt x="511" y="479"/>
                      <a:pt x="506" y="510"/>
                      <a:pt x="507" y="535"/>
                    </a:cubicBezTo>
                    <a:cubicBezTo>
                      <a:pt x="512" y="536"/>
                      <a:pt x="514" y="535"/>
                      <a:pt x="517" y="534"/>
                    </a:cubicBezTo>
                    <a:cubicBezTo>
                      <a:pt x="522" y="517"/>
                      <a:pt x="510" y="492"/>
                      <a:pt x="517" y="476"/>
                    </a:cubicBezTo>
                    <a:cubicBezTo>
                      <a:pt x="526" y="487"/>
                      <a:pt x="527" y="505"/>
                      <a:pt x="538" y="512"/>
                    </a:cubicBezTo>
                    <a:cubicBezTo>
                      <a:pt x="549" y="504"/>
                      <a:pt x="568" y="506"/>
                      <a:pt x="573" y="518"/>
                    </a:cubicBezTo>
                    <a:cubicBezTo>
                      <a:pt x="569" y="492"/>
                      <a:pt x="539" y="492"/>
                      <a:pt x="526" y="475"/>
                    </a:cubicBezTo>
                    <a:close/>
                    <a:moveTo>
                      <a:pt x="609" y="557"/>
                    </a:moveTo>
                    <a:lnTo>
                      <a:pt x="609" y="557"/>
                    </a:lnTo>
                    <a:cubicBezTo>
                      <a:pt x="596" y="559"/>
                      <a:pt x="591" y="570"/>
                      <a:pt x="586" y="580"/>
                    </a:cubicBezTo>
                    <a:cubicBezTo>
                      <a:pt x="585" y="584"/>
                      <a:pt x="596" y="583"/>
                      <a:pt x="592" y="586"/>
                    </a:cubicBezTo>
                    <a:cubicBezTo>
                      <a:pt x="588" y="584"/>
                      <a:pt x="582" y="584"/>
                      <a:pt x="577" y="586"/>
                    </a:cubicBezTo>
                    <a:cubicBezTo>
                      <a:pt x="579" y="590"/>
                      <a:pt x="575" y="593"/>
                      <a:pt x="576" y="596"/>
                    </a:cubicBezTo>
                    <a:cubicBezTo>
                      <a:pt x="573" y="591"/>
                      <a:pt x="572" y="585"/>
                      <a:pt x="563" y="586"/>
                    </a:cubicBezTo>
                    <a:cubicBezTo>
                      <a:pt x="556" y="572"/>
                      <a:pt x="548" y="558"/>
                      <a:pt x="528" y="556"/>
                    </a:cubicBezTo>
                    <a:cubicBezTo>
                      <a:pt x="535" y="567"/>
                      <a:pt x="546" y="575"/>
                      <a:pt x="547" y="593"/>
                    </a:cubicBezTo>
                    <a:cubicBezTo>
                      <a:pt x="543" y="590"/>
                      <a:pt x="532" y="588"/>
                      <a:pt x="530" y="595"/>
                    </a:cubicBezTo>
                    <a:cubicBezTo>
                      <a:pt x="536" y="603"/>
                      <a:pt x="556" y="610"/>
                      <a:pt x="569" y="616"/>
                    </a:cubicBezTo>
                    <a:cubicBezTo>
                      <a:pt x="571" y="610"/>
                      <a:pt x="566" y="599"/>
                      <a:pt x="564" y="592"/>
                    </a:cubicBezTo>
                    <a:cubicBezTo>
                      <a:pt x="575" y="603"/>
                      <a:pt x="575" y="620"/>
                      <a:pt x="576" y="639"/>
                    </a:cubicBezTo>
                    <a:cubicBezTo>
                      <a:pt x="583" y="641"/>
                      <a:pt x="591" y="643"/>
                      <a:pt x="599" y="644"/>
                    </a:cubicBezTo>
                    <a:cubicBezTo>
                      <a:pt x="603" y="620"/>
                      <a:pt x="599" y="587"/>
                      <a:pt x="610" y="570"/>
                    </a:cubicBezTo>
                    <a:cubicBezTo>
                      <a:pt x="610" y="581"/>
                      <a:pt x="607" y="592"/>
                      <a:pt x="606" y="603"/>
                    </a:cubicBezTo>
                    <a:cubicBezTo>
                      <a:pt x="605" y="621"/>
                      <a:pt x="601" y="649"/>
                      <a:pt x="615" y="652"/>
                    </a:cubicBezTo>
                    <a:cubicBezTo>
                      <a:pt x="616" y="627"/>
                      <a:pt x="615" y="601"/>
                      <a:pt x="623" y="583"/>
                    </a:cubicBezTo>
                    <a:cubicBezTo>
                      <a:pt x="623" y="586"/>
                      <a:pt x="621" y="587"/>
                      <a:pt x="622" y="592"/>
                    </a:cubicBezTo>
                    <a:cubicBezTo>
                      <a:pt x="630" y="595"/>
                      <a:pt x="632" y="594"/>
                      <a:pt x="642" y="595"/>
                    </a:cubicBezTo>
                    <a:cubicBezTo>
                      <a:pt x="640" y="577"/>
                      <a:pt x="623" y="566"/>
                      <a:pt x="616" y="557"/>
                    </a:cubicBezTo>
                    <a:cubicBezTo>
                      <a:pt x="634" y="563"/>
                      <a:pt x="641" y="580"/>
                      <a:pt x="649" y="596"/>
                    </a:cubicBezTo>
                    <a:cubicBezTo>
                      <a:pt x="658" y="595"/>
                      <a:pt x="660" y="597"/>
                      <a:pt x="664" y="596"/>
                    </a:cubicBezTo>
                    <a:cubicBezTo>
                      <a:pt x="664" y="591"/>
                      <a:pt x="663" y="587"/>
                      <a:pt x="659" y="586"/>
                    </a:cubicBezTo>
                    <a:cubicBezTo>
                      <a:pt x="659" y="588"/>
                      <a:pt x="660" y="591"/>
                      <a:pt x="658" y="592"/>
                    </a:cubicBezTo>
                    <a:cubicBezTo>
                      <a:pt x="661" y="583"/>
                      <a:pt x="648" y="589"/>
                      <a:pt x="648" y="583"/>
                    </a:cubicBezTo>
                    <a:lnTo>
                      <a:pt x="648" y="573"/>
                    </a:lnTo>
                    <a:cubicBezTo>
                      <a:pt x="651" y="572"/>
                      <a:pt x="654" y="572"/>
                      <a:pt x="654" y="569"/>
                    </a:cubicBezTo>
                    <a:cubicBezTo>
                      <a:pt x="649" y="550"/>
                      <a:pt x="613" y="524"/>
                      <a:pt x="603" y="553"/>
                    </a:cubicBezTo>
                    <a:cubicBezTo>
                      <a:pt x="604" y="555"/>
                      <a:pt x="608" y="555"/>
                      <a:pt x="609" y="557"/>
                    </a:cubicBezTo>
                    <a:close/>
                    <a:moveTo>
                      <a:pt x="595" y="613"/>
                    </a:moveTo>
                    <a:lnTo>
                      <a:pt x="595" y="613"/>
                    </a:lnTo>
                    <a:cubicBezTo>
                      <a:pt x="591" y="605"/>
                      <a:pt x="588" y="596"/>
                      <a:pt x="582" y="590"/>
                    </a:cubicBezTo>
                    <a:cubicBezTo>
                      <a:pt x="590" y="594"/>
                      <a:pt x="596" y="599"/>
                      <a:pt x="595" y="613"/>
                    </a:cubicBezTo>
                    <a:close/>
                    <a:moveTo>
                      <a:pt x="715" y="468"/>
                    </a:moveTo>
                    <a:lnTo>
                      <a:pt x="715" y="468"/>
                    </a:lnTo>
                    <a:cubicBezTo>
                      <a:pt x="727" y="466"/>
                      <a:pt x="741" y="466"/>
                      <a:pt x="749" y="459"/>
                    </a:cubicBezTo>
                    <a:cubicBezTo>
                      <a:pt x="738" y="428"/>
                      <a:pt x="722" y="403"/>
                      <a:pt x="685" y="397"/>
                    </a:cubicBezTo>
                    <a:cubicBezTo>
                      <a:pt x="681" y="406"/>
                      <a:pt x="676" y="413"/>
                      <a:pt x="677" y="427"/>
                    </a:cubicBezTo>
                    <a:cubicBezTo>
                      <a:pt x="699" y="432"/>
                      <a:pt x="708" y="449"/>
                      <a:pt x="715" y="468"/>
                    </a:cubicBezTo>
                    <a:close/>
                    <a:moveTo>
                      <a:pt x="718" y="488"/>
                    </a:moveTo>
                    <a:lnTo>
                      <a:pt x="718" y="488"/>
                    </a:lnTo>
                    <a:cubicBezTo>
                      <a:pt x="718" y="492"/>
                      <a:pt x="718" y="496"/>
                      <a:pt x="723" y="495"/>
                    </a:cubicBezTo>
                    <a:cubicBezTo>
                      <a:pt x="724" y="481"/>
                      <a:pt x="715" y="477"/>
                      <a:pt x="708" y="471"/>
                    </a:cubicBezTo>
                    <a:cubicBezTo>
                      <a:pt x="716" y="422"/>
                      <a:pt x="617" y="414"/>
                      <a:pt x="622" y="471"/>
                    </a:cubicBezTo>
                    <a:cubicBezTo>
                      <a:pt x="615" y="475"/>
                      <a:pt x="608" y="479"/>
                      <a:pt x="608" y="489"/>
                    </a:cubicBezTo>
                    <a:cubicBezTo>
                      <a:pt x="613" y="490"/>
                      <a:pt x="610" y="499"/>
                      <a:pt x="615" y="499"/>
                    </a:cubicBezTo>
                    <a:cubicBezTo>
                      <a:pt x="614" y="489"/>
                      <a:pt x="626" y="485"/>
                      <a:pt x="623" y="478"/>
                    </a:cubicBezTo>
                    <a:cubicBezTo>
                      <a:pt x="621" y="480"/>
                      <a:pt x="615" y="487"/>
                      <a:pt x="613" y="485"/>
                    </a:cubicBezTo>
                    <a:cubicBezTo>
                      <a:pt x="623" y="473"/>
                      <a:pt x="643" y="471"/>
                      <a:pt x="654" y="461"/>
                    </a:cubicBezTo>
                    <a:cubicBezTo>
                      <a:pt x="654" y="467"/>
                      <a:pt x="665" y="471"/>
                      <a:pt x="669" y="465"/>
                    </a:cubicBezTo>
                    <a:cubicBezTo>
                      <a:pt x="667" y="464"/>
                      <a:pt x="662" y="467"/>
                      <a:pt x="662" y="463"/>
                    </a:cubicBezTo>
                    <a:cubicBezTo>
                      <a:pt x="671" y="464"/>
                      <a:pt x="665" y="450"/>
                      <a:pt x="674" y="450"/>
                    </a:cubicBezTo>
                    <a:cubicBezTo>
                      <a:pt x="680" y="454"/>
                      <a:pt x="681" y="459"/>
                      <a:pt x="681" y="466"/>
                    </a:cubicBezTo>
                    <a:cubicBezTo>
                      <a:pt x="692" y="475"/>
                      <a:pt x="711" y="476"/>
                      <a:pt x="718" y="488"/>
                    </a:cubicBezTo>
                    <a:close/>
                    <a:moveTo>
                      <a:pt x="705" y="471"/>
                    </a:moveTo>
                    <a:lnTo>
                      <a:pt x="705" y="471"/>
                    </a:lnTo>
                    <a:cubicBezTo>
                      <a:pt x="697" y="469"/>
                      <a:pt x="688" y="469"/>
                      <a:pt x="685" y="462"/>
                    </a:cubicBezTo>
                    <a:cubicBezTo>
                      <a:pt x="690" y="464"/>
                      <a:pt x="695" y="466"/>
                      <a:pt x="700" y="468"/>
                    </a:cubicBezTo>
                    <a:cubicBezTo>
                      <a:pt x="703" y="468"/>
                      <a:pt x="700" y="463"/>
                      <a:pt x="701" y="461"/>
                    </a:cubicBezTo>
                    <a:cubicBezTo>
                      <a:pt x="703" y="463"/>
                      <a:pt x="705" y="466"/>
                      <a:pt x="705" y="471"/>
                    </a:cubicBezTo>
                    <a:close/>
                    <a:moveTo>
                      <a:pt x="677" y="559"/>
                    </a:moveTo>
                    <a:lnTo>
                      <a:pt x="677" y="559"/>
                    </a:lnTo>
                    <a:cubicBezTo>
                      <a:pt x="683" y="544"/>
                      <a:pt x="697" y="538"/>
                      <a:pt x="705" y="525"/>
                    </a:cubicBezTo>
                    <a:cubicBezTo>
                      <a:pt x="698" y="524"/>
                      <a:pt x="692" y="526"/>
                      <a:pt x="686" y="531"/>
                    </a:cubicBezTo>
                    <a:cubicBezTo>
                      <a:pt x="684" y="534"/>
                      <a:pt x="682" y="536"/>
                      <a:pt x="680" y="538"/>
                    </a:cubicBezTo>
                    <a:cubicBezTo>
                      <a:pt x="674" y="548"/>
                      <a:pt x="669" y="561"/>
                      <a:pt x="668" y="570"/>
                    </a:cubicBezTo>
                    <a:cubicBezTo>
                      <a:pt x="673" y="571"/>
                      <a:pt x="671" y="565"/>
                      <a:pt x="675" y="564"/>
                    </a:cubicBezTo>
                    <a:cubicBezTo>
                      <a:pt x="675" y="573"/>
                      <a:pt x="684" y="572"/>
                      <a:pt x="682" y="583"/>
                    </a:cubicBezTo>
                    <a:cubicBezTo>
                      <a:pt x="675" y="583"/>
                      <a:pt x="671" y="586"/>
                      <a:pt x="667" y="586"/>
                    </a:cubicBezTo>
                    <a:cubicBezTo>
                      <a:pt x="662" y="598"/>
                      <a:pt x="670" y="609"/>
                      <a:pt x="684" y="605"/>
                    </a:cubicBezTo>
                    <a:cubicBezTo>
                      <a:pt x="688" y="577"/>
                      <a:pt x="702" y="560"/>
                      <a:pt x="718" y="544"/>
                    </a:cubicBezTo>
                    <a:cubicBezTo>
                      <a:pt x="716" y="539"/>
                      <a:pt x="709" y="538"/>
                      <a:pt x="705" y="534"/>
                    </a:cubicBezTo>
                    <a:cubicBezTo>
                      <a:pt x="692" y="537"/>
                      <a:pt x="685" y="555"/>
                      <a:pt x="677" y="559"/>
                    </a:cubicBezTo>
                    <a:close/>
                    <a:moveTo>
                      <a:pt x="680" y="538"/>
                    </a:moveTo>
                    <a:lnTo>
                      <a:pt x="680" y="538"/>
                    </a:lnTo>
                    <a:cubicBezTo>
                      <a:pt x="682" y="536"/>
                      <a:pt x="684" y="533"/>
                      <a:pt x="686" y="531"/>
                    </a:cubicBezTo>
                    <a:cubicBezTo>
                      <a:pt x="696" y="517"/>
                      <a:pt x="700" y="494"/>
                      <a:pt x="700" y="478"/>
                    </a:cubicBezTo>
                    <a:cubicBezTo>
                      <a:pt x="680" y="468"/>
                      <a:pt x="652" y="464"/>
                      <a:pt x="632" y="476"/>
                    </a:cubicBezTo>
                    <a:cubicBezTo>
                      <a:pt x="628" y="509"/>
                      <a:pt x="639" y="540"/>
                      <a:pt x="661" y="544"/>
                    </a:cubicBezTo>
                    <a:cubicBezTo>
                      <a:pt x="669" y="546"/>
                      <a:pt x="675" y="543"/>
                      <a:pt x="680" y="538"/>
                    </a:cubicBezTo>
                    <a:close/>
                    <a:moveTo>
                      <a:pt x="656" y="527"/>
                    </a:moveTo>
                    <a:lnTo>
                      <a:pt x="656" y="527"/>
                    </a:lnTo>
                    <a:cubicBezTo>
                      <a:pt x="659" y="525"/>
                      <a:pt x="675" y="523"/>
                      <a:pt x="675" y="528"/>
                    </a:cubicBezTo>
                    <a:cubicBezTo>
                      <a:pt x="670" y="525"/>
                      <a:pt x="660" y="529"/>
                      <a:pt x="656" y="527"/>
                    </a:cubicBezTo>
                    <a:close/>
                    <a:moveTo>
                      <a:pt x="642" y="495"/>
                    </a:moveTo>
                    <a:lnTo>
                      <a:pt x="642" y="495"/>
                    </a:lnTo>
                    <a:cubicBezTo>
                      <a:pt x="643" y="490"/>
                      <a:pt x="649" y="496"/>
                      <a:pt x="655" y="494"/>
                    </a:cubicBezTo>
                    <a:cubicBezTo>
                      <a:pt x="655" y="497"/>
                      <a:pt x="653" y="499"/>
                      <a:pt x="649" y="499"/>
                    </a:cubicBezTo>
                    <a:cubicBezTo>
                      <a:pt x="644" y="501"/>
                      <a:pt x="647" y="494"/>
                      <a:pt x="642" y="495"/>
                    </a:cubicBezTo>
                    <a:close/>
                    <a:moveTo>
                      <a:pt x="658" y="485"/>
                    </a:moveTo>
                    <a:lnTo>
                      <a:pt x="658" y="485"/>
                    </a:lnTo>
                    <a:cubicBezTo>
                      <a:pt x="653" y="483"/>
                      <a:pt x="645" y="483"/>
                      <a:pt x="641" y="485"/>
                    </a:cubicBezTo>
                    <a:cubicBezTo>
                      <a:pt x="642" y="480"/>
                      <a:pt x="647" y="478"/>
                      <a:pt x="655" y="479"/>
                    </a:cubicBezTo>
                    <a:cubicBezTo>
                      <a:pt x="653" y="484"/>
                      <a:pt x="660" y="480"/>
                      <a:pt x="658" y="485"/>
                    </a:cubicBezTo>
                    <a:close/>
                    <a:moveTo>
                      <a:pt x="672" y="518"/>
                    </a:moveTo>
                    <a:lnTo>
                      <a:pt x="672" y="518"/>
                    </a:lnTo>
                    <a:lnTo>
                      <a:pt x="662" y="518"/>
                    </a:lnTo>
                    <a:cubicBezTo>
                      <a:pt x="664" y="514"/>
                      <a:pt x="673" y="516"/>
                      <a:pt x="671" y="508"/>
                    </a:cubicBezTo>
                    <a:cubicBezTo>
                      <a:pt x="674" y="509"/>
                      <a:pt x="671" y="515"/>
                      <a:pt x="672" y="518"/>
                    </a:cubicBezTo>
                    <a:close/>
                    <a:moveTo>
                      <a:pt x="691" y="485"/>
                    </a:moveTo>
                    <a:lnTo>
                      <a:pt x="691" y="485"/>
                    </a:lnTo>
                    <a:cubicBezTo>
                      <a:pt x="687" y="487"/>
                      <a:pt x="677" y="483"/>
                      <a:pt x="674" y="489"/>
                    </a:cubicBezTo>
                    <a:cubicBezTo>
                      <a:pt x="668" y="481"/>
                      <a:pt x="689" y="477"/>
                      <a:pt x="691" y="485"/>
                    </a:cubicBezTo>
                    <a:close/>
                    <a:moveTo>
                      <a:pt x="684" y="501"/>
                    </a:moveTo>
                    <a:lnTo>
                      <a:pt x="684" y="501"/>
                    </a:lnTo>
                    <a:cubicBezTo>
                      <a:pt x="681" y="500"/>
                      <a:pt x="679" y="498"/>
                      <a:pt x="677" y="497"/>
                    </a:cubicBezTo>
                    <a:cubicBezTo>
                      <a:pt x="680" y="495"/>
                      <a:pt x="687" y="493"/>
                      <a:pt x="690" y="495"/>
                    </a:cubicBezTo>
                    <a:cubicBezTo>
                      <a:pt x="688" y="498"/>
                      <a:pt x="684" y="498"/>
                      <a:pt x="684" y="501"/>
                    </a:cubicBezTo>
                    <a:close/>
                    <a:moveTo>
                      <a:pt x="828" y="703"/>
                    </a:moveTo>
                    <a:lnTo>
                      <a:pt x="828" y="703"/>
                    </a:lnTo>
                    <a:cubicBezTo>
                      <a:pt x="804" y="706"/>
                      <a:pt x="757" y="692"/>
                      <a:pt x="764" y="721"/>
                    </a:cubicBezTo>
                    <a:cubicBezTo>
                      <a:pt x="782" y="721"/>
                      <a:pt x="804" y="719"/>
                      <a:pt x="826" y="720"/>
                    </a:cubicBezTo>
                    <a:cubicBezTo>
                      <a:pt x="829" y="716"/>
                      <a:pt x="827" y="708"/>
                      <a:pt x="828" y="703"/>
                    </a:cubicBezTo>
                    <a:close/>
                    <a:moveTo>
                      <a:pt x="386" y="586"/>
                    </a:moveTo>
                    <a:lnTo>
                      <a:pt x="386" y="586"/>
                    </a:lnTo>
                    <a:cubicBezTo>
                      <a:pt x="386" y="594"/>
                      <a:pt x="377" y="601"/>
                      <a:pt x="382" y="609"/>
                    </a:cubicBezTo>
                    <a:lnTo>
                      <a:pt x="408" y="618"/>
                    </a:lnTo>
                    <a:cubicBezTo>
                      <a:pt x="414" y="606"/>
                      <a:pt x="408" y="589"/>
                      <a:pt x="413" y="577"/>
                    </a:cubicBezTo>
                    <a:cubicBezTo>
                      <a:pt x="452" y="572"/>
                      <a:pt x="463" y="601"/>
                      <a:pt x="465" y="633"/>
                    </a:cubicBezTo>
                    <a:cubicBezTo>
                      <a:pt x="473" y="738"/>
                      <a:pt x="459" y="868"/>
                      <a:pt x="465" y="975"/>
                    </a:cubicBezTo>
                    <a:cubicBezTo>
                      <a:pt x="473" y="977"/>
                      <a:pt x="489" y="978"/>
                      <a:pt x="497" y="975"/>
                    </a:cubicBezTo>
                    <a:cubicBezTo>
                      <a:pt x="498" y="922"/>
                      <a:pt x="496" y="857"/>
                      <a:pt x="498" y="803"/>
                    </a:cubicBezTo>
                    <a:cubicBezTo>
                      <a:pt x="501" y="743"/>
                      <a:pt x="495" y="667"/>
                      <a:pt x="498" y="616"/>
                    </a:cubicBezTo>
                    <a:cubicBezTo>
                      <a:pt x="500" y="592"/>
                      <a:pt x="482" y="582"/>
                      <a:pt x="474" y="564"/>
                    </a:cubicBezTo>
                    <a:cubicBezTo>
                      <a:pt x="479" y="552"/>
                      <a:pt x="490" y="547"/>
                      <a:pt x="498" y="538"/>
                    </a:cubicBezTo>
                    <a:lnTo>
                      <a:pt x="498" y="505"/>
                    </a:lnTo>
                    <a:cubicBezTo>
                      <a:pt x="459" y="522"/>
                      <a:pt x="423" y="556"/>
                      <a:pt x="383" y="577"/>
                    </a:cubicBezTo>
                    <a:cubicBezTo>
                      <a:pt x="412" y="555"/>
                      <a:pt x="443" y="534"/>
                      <a:pt x="472" y="512"/>
                    </a:cubicBezTo>
                    <a:cubicBezTo>
                      <a:pt x="481" y="506"/>
                      <a:pt x="497" y="501"/>
                      <a:pt x="498" y="486"/>
                    </a:cubicBezTo>
                    <a:cubicBezTo>
                      <a:pt x="467" y="504"/>
                      <a:pt x="442" y="528"/>
                      <a:pt x="410" y="546"/>
                    </a:cubicBezTo>
                    <a:cubicBezTo>
                      <a:pt x="409" y="522"/>
                      <a:pt x="415" y="501"/>
                      <a:pt x="412" y="481"/>
                    </a:cubicBezTo>
                    <a:cubicBezTo>
                      <a:pt x="411" y="478"/>
                      <a:pt x="412" y="471"/>
                      <a:pt x="406" y="471"/>
                    </a:cubicBezTo>
                    <a:cubicBezTo>
                      <a:pt x="398" y="495"/>
                      <a:pt x="417" y="548"/>
                      <a:pt x="393" y="557"/>
                    </a:cubicBezTo>
                    <a:cubicBezTo>
                      <a:pt x="394" y="552"/>
                      <a:pt x="391" y="552"/>
                      <a:pt x="392" y="547"/>
                    </a:cubicBezTo>
                    <a:cubicBezTo>
                      <a:pt x="394" y="543"/>
                      <a:pt x="401" y="544"/>
                      <a:pt x="403" y="540"/>
                    </a:cubicBezTo>
                    <a:cubicBezTo>
                      <a:pt x="404" y="532"/>
                      <a:pt x="397" y="532"/>
                      <a:pt x="396" y="527"/>
                    </a:cubicBezTo>
                    <a:cubicBezTo>
                      <a:pt x="397" y="523"/>
                      <a:pt x="404" y="526"/>
                      <a:pt x="402" y="520"/>
                    </a:cubicBezTo>
                    <a:cubicBezTo>
                      <a:pt x="402" y="516"/>
                      <a:pt x="393" y="521"/>
                      <a:pt x="393" y="517"/>
                    </a:cubicBezTo>
                    <a:cubicBezTo>
                      <a:pt x="394" y="511"/>
                      <a:pt x="391" y="509"/>
                      <a:pt x="392" y="504"/>
                    </a:cubicBezTo>
                    <a:cubicBezTo>
                      <a:pt x="393" y="499"/>
                      <a:pt x="403" y="502"/>
                      <a:pt x="402" y="495"/>
                    </a:cubicBezTo>
                    <a:cubicBezTo>
                      <a:pt x="402" y="489"/>
                      <a:pt x="394" y="492"/>
                      <a:pt x="395" y="485"/>
                    </a:cubicBezTo>
                    <a:cubicBezTo>
                      <a:pt x="397" y="485"/>
                      <a:pt x="399" y="484"/>
                      <a:pt x="400" y="482"/>
                    </a:cubicBezTo>
                    <a:cubicBezTo>
                      <a:pt x="396" y="479"/>
                      <a:pt x="388" y="481"/>
                      <a:pt x="382" y="481"/>
                    </a:cubicBezTo>
                    <a:cubicBezTo>
                      <a:pt x="389" y="489"/>
                      <a:pt x="380" y="487"/>
                      <a:pt x="380" y="498"/>
                    </a:cubicBezTo>
                    <a:cubicBezTo>
                      <a:pt x="382" y="501"/>
                      <a:pt x="389" y="500"/>
                      <a:pt x="389" y="505"/>
                    </a:cubicBezTo>
                    <a:cubicBezTo>
                      <a:pt x="390" y="514"/>
                      <a:pt x="387" y="519"/>
                      <a:pt x="380" y="520"/>
                    </a:cubicBezTo>
                    <a:cubicBezTo>
                      <a:pt x="379" y="526"/>
                      <a:pt x="387" y="522"/>
                      <a:pt x="386" y="528"/>
                    </a:cubicBezTo>
                    <a:cubicBezTo>
                      <a:pt x="383" y="531"/>
                      <a:pt x="379" y="532"/>
                      <a:pt x="380" y="540"/>
                    </a:cubicBezTo>
                    <a:cubicBezTo>
                      <a:pt x="380" y="545"/>
                      <a:pt x="389" y="542"/>
                      <a:pt x="389" y="547"/>
                    </a:cubicBezTo>
                    <a:cubicBezTo>
                      <a:pt x="390" y="566"/>
                      <a:pt x="369" y="574"/>
                      <a:pt x="386" y="586"/>
                    </a:cubicBezTo>
                    <a:close/>
                    <a:moveTo>
                      <a:pt x="396" y="579"/>
                    </a:moveTo>
                    <a:lnTo>
                      <a:pt x="396" y="579"/>
                    </a:lnTo>
                    <a:cubicBezTo>
                      <a:pt x="398" y="578"/>
                      <a:pt x="403" y="580"/>
                      <a:pt x="403" y="577"/>
                    </a:cubicBezTo>
                    <a:cubicBezTo>
                      <a:pt x="408" y="581"/>
                      <a:pt x="403" y="597"/>
                      <a:pt x="405" y="608"/>
                    </a:cubicBezTo>
                    <a:cubicBezTo>
                      <a:pt x="404" y="602"/>
                      <a:pt x="397" y="590"/>
                      <a:pt x="396" y="579"/>
                    </a:cubicBezTo>
                    <a:close/>
                    <a:moveTo>
                      <a:pt x="305" y="482"/>
                    </a:moveTo>
                    <a:lnTo>
                      <a:pt x="305" y="482"/>
                    </a:lnTo>
                    <a:cubicBezTo>
                      <a:pt x="301" y="483"/>
                      <a:pt x="294" y="480"/>
                      <a:pt x="292" y="484"/>
                    </a:cubicBezTo>
                    <a:cubicBezTo>
                      <a:pt x="301" y="489"/>
                      <a:pt x="288" y="492"/>
                      <a:pt x="291" y="499"/>
                    </a:cubicBezTo>
                    <a:cubicBezTo>
                      <a:pt x="300" y="499"/>
                      <a:pt x="297" y="511"/>
                      <a:pt x="303" y="514"/>
                    </a:cubicBezTo>
                    <a:cubicBezTo>
                      <a:pt x="298" y="502"/>
                      <a:pt x="308" y="503"/>
                      <a:pt x="310" y="494"/>
                    </a:cubicBezTo>
                    <a:cubicBezTo>
                      <a:pt x="306" y="490"/>
                      <a:pt x="303" y="489"/>
                      <a:pt x="305" y="482"/>
                    </a:cubicBezTo>
                    <a:close/>
                    <a:moveTo>
                      <a:pt x="301" y="583"/>
                    </a:moveTo>
                    <a:lnTo>
                      <a:pt x="301" y="583"/>
                    </a:lnTo>
                    <a:cubicBezTo>
                      <a:pt x="307" y="587"/>
                      <a:pt x="304" y="600"/>
                      <a:pt x="310" y="605"/>
                    </a:cubicBezTo>
                    <a:cubicBezTo>
                      <a:pt x="311" y="589"/>
                      <a:pt x="297" y="573"/>
                      <a:pt x="308" y="561"/>
                    </a:cubicBezTo>
                    <a:cubicBezTo>
                      <a:pt x="310" y="552"/>
                      <a:pt x="301" y="553"/>
                      <a:pt x="300" y="547"/>
                    </a:cubicBezTo>
                    <a:lnTo>
                      <a:pt x="300" y="550"/>
                    </a:lnTo>
                    <a:cubicBezTo>
                      <a:pt x="300" y="556"/>
                      <a:pt x="291" y="552"/>
                      <a:pt x="292" y="559"/>
                    </a:cubicBezTo>
                    <a:cubicBezTo>
                      <a:pt x="305" y="572"/>
                      <a:pt x="286" y="592"/>
                      <a:pt x="292" y="603"/>
                    </a:cubicBezTo>
                    <a:cubicBezTo>
                      <a:pt x="298" y="599"/>
                      <a:pt x="294" y="586"/>
                      <a:pt x="301" y="583"/>
                    </a:cubicBezTo>
                    <a:close/>
                    <a:moveTo>
                      <a:pt x="340" y="476"/>
                    </a:moveTo>
                    <a:lnTo>
                      <a:pt x="340" y="476"/>
                    </a:lnTo>
                    <a:cubicBezTo>
                      <a:pt x="342" y="479"/>
                      <a:pt x="349" y="479"/>
                      <a:pt x="351" y="476"/>
                    </a:cubicBezTo>
                    <a:cubicBezTo>
                      <a:pt x="352" y="474"/>
                      <a:pt x="350" y="473"/>
                      <a:pt x="350" y="471"/>
                    </a:cubicBezTo>
                    <a:cubicBezTo>
                      <a:pt x="344" y="470"/>
                      <a:pt x="339" y="471"/>
                      <a:pt x="340" y="476"/>
                    </a:cubicBezTo>
                    <a:close/>
                    <a:moveTo>
                      <a:pt x="366" y="476"/>
                    </a:moveTo>
                    <a:lnTo>
                      <a:pt x="366" y="476"/>
                    </a:lnTo>
                    <a:cubicBezTo>
                      <a:pt x="366" y="474"/>
                      <a:pt x="364" y="473"/>
                      <a:pt x="364" y="471"/>
                    </a:cubicBezTo>
                    <a:cubicBezTo>
                      <a:pt x="361" y="471"/>
                      <a:pt x="356" y="470"/>
                      <a:pt x="354" y="472"/>
                    </a:cubicBezTo>
                    <a:lnTo>
                      <a:pt x="354" y="476"/>
                    </a:lnTo>
                    <a:cubicBezTo>
                      <a:pt x="356" y="479"/>
                      <a:pt x="364" y="479"/>
                      <a:pt x="366" y="476"/>
                    </a:cubicBezTo>
                    <a:close/>
                    <a:moveTo>
                      <a:pt x="367" y="609"/>
                    </a:moveTo>
                    <a:lnTo>
                      <a:pt x="367" y="609"/>
                    </a:lnTo>
                    <a:cubicBezTo>
                      <a:pt x="365" y="600"/>
                      <a:pt x="358" y="591"/>
                      <a:pt x="366" y="583"/>
                    </a:cubicBezTo>
                    <a:cubicBezTo>
                      <a:pt x="362" y="582"/>
                      <a:pt x="359" y="579"/>
                      <a:pt x="360" y="573"/>
                    </a:cubicBezTo>
                    <a:cubicBezTo>
                      <a:pt x="357" y="572"/>
                      <a:pt x="357" y="576"/>
                      <a:pt x="353" y="574"/>
                    </a:cubicBezTo>
                    <a:cubicBezTo>
                      <a:pt x="352" y="571"/>
                      <a:pt x="351" y="568"/>
                      <a:pt x="351" y="563"/>
                    </a:cubicBezTo>
                    <a:cubicBezTo>
                      <a:pt x="356" y="562"/>
                      <a:pt x="361" y="563"/>
                      <a:pt x="361" y="559"/>
                    </a:cubicBezTo>
                    <a:cubicBezTo>
                      <a:pt x="362" y="551"/>
                      <a:pt x="351" y="555"/>
                      <a:pt x="349" y="550"/>
                    </a:cubicBezTo>
                    <a:cubicBezTo>
                      <a:pt x="349" y="547"/>
                      <a:pt x="347" y="541"/>
                      <a:pt x="350" y="541"/>
                    </a:cubicBezTo>
                    <a:cubicBezTo>
                      <a:pt x="356" y="541"/>
                      <a:pt x="362" y="542"/>
                      <a:pt x="366" y="540"/>
                    </a:cubicBezTo>
                    <a:cubicBezTo>
                      <a:pt x="368" y="531"/>
                      <a:pt x="363" y="529"/>
                      <a:pt x="359" y="525"/>
                    </a:cubicBezTo>
                    <a:cubicBezTo>
                      <a:pt x="358" y="521"/>
                      <a:pt x="364" y="521"/>
                      <a:pt x="360" y="517"/>
                    </a:cubicBezTo>
                    <a:cubicBezTo>
                      <a:pt x="350" y="522"/>
                      <a:pt x="360" y="530"/>
                      <a:pt x="356" y="538"/>
                    </a:cubicBezTo>
                    <a:cubicBezTo>
                      <a:pt x="357" y="529"/>
                      <a:pt x="350" y="527"/>
                      <a:pt x="354" y="518"/>
                    </a:cubicBezTo>
                    <a:cubicBezTo>
                      <a:pt x="353" y="516"/>
                      <a:pt x="347" y="518"/>
                      <a:pt x="347" y="515"/>
                    </a:cubicBezTo>
                    <a:lnTo>
                      <a:pt x="347" y="505"/>
                    </a:lnTo>
                    <a:cubicBezTo>
                      <a:pt x="352" y="501"/>
                      <a:pt x="365" y="504"/>
                      <a:pt x="366" y="497"/>
                    </a:cubicBezTo>
                    <a:cubicBezTo>
                      <a:pt x="365" y="490"/>
                      <a:pt x="354" y="494"/>
                      <a:pt x="351" y="489"/>
                    </a:cubicBezTo>
                    <a:cubicBezTo>
                      <a:pt x="351" y="484"/>
                      <a:pt x="357" y="486"/>
                      <a:pt x="359" y="482"/>
                    </a:cubicBezTo>
                    <a:cubicBezTo>
                      <a:pt x="350" y="480"/>
                      <a:pt x="337" y="479"/>
                      <a:pt x="330" y="481"/>
                    </a:cubicBezTo>
                    <a:cubicBezTo>
                      <a:pt x="330" y="486"/>
                      <a:pt x="337" y="484"/>
                      <a:pt x="338" y="488"/>
                    </a:cubicBezTo>
                    <a:cubicBezTo>
                      <a:pt x="335" y="493"/>
                      <a:pt x="323" y="490"/>
                      <a:pt x="323" y="498"/>
                    </a:cubicBezTo>
                    <a:cubicBezTo>
                      <a:pt x="328" y="506"/>
                      <a:pt x="350" y="498"/>
                      <a:pt x="344" y="517"/>
                    </a:cubicBezTo>
                    <a:cubicBezTo>
                      <a:pt x="338" y="517"/>
                      <a:pt x="336" y="519"/>
                      <a:pt x="330" y="517"/>
                    </a:cubicBezTo>
                    <a:cubicBezTo>
                      <a:pt x="326" y="521"/>
                      <a:pt x="333" y="521"/>
                      <a:pt x="331" y="527"/>
                    </a:cubicBezTo>
                    <a:cubicBezTo>
                      <a:pt x="327" y="526"/>
                      <a:pt x="326" y="529"/>
                      <a:pt x="323" y="530"/>
                    </a:cubicBezTo>
                    <a:lnTo>
                      <a:pt x="323" y="540"/>
                    </a:lnTo>
                    <a:cubicBezTo>
                      <a:pt x="329" y="546"/>
                      <a:pt x="337" y="538"/>
                      <a:pt x="343" y="541"/>
                    </a:cubicBezTo>
                    <a:cubicBezTo>
                      <a:pt x="342" y="546"/>
                      <a:pt x="345" y="554"/>
                      <a:pt x="340" y="554"/>
                    </a:cubicBezTo>
                    <a:lnTo>
                      <a:pt x="331" y="554"/>
                    </a:lnTo>
                    <a:cubicBezTo>
                      <a:pt x="332" y="557"/>
                      <a:pt x="330" y="557"/>
                      <a:pt x="330" y="560"/>
                    </a:cubicBezTo>
                    <a:cubicBezTo>
                      <a:pt x="331" y="560"/>
                      <a:pt x="332" y="561"/>
                      <a:pt x="331" y="563"/>
                    </a:cubicBezTo>
                    <a:cubicBezTo>
                      <a:pt x="336" y="563"/>
                      <a:pt x="342" y="561"/>
                      <a:pt x="343" y="566"/>
                    </a:cubicBezTo>
                    <a:cubicBezTo>
                      <a:pt x="343" y="571"/>
                      <a:pt x="339" y="574"/>
                      <a:pt x="337" y="577"/>
                    </a:cubicBezTo>
                    <a:cubicBezTo>
                      <a:pt x="334" y="577"/>
                      <a:pt x="335" y="573"/>
                      <a:pt x="331" y="574"/>
                    </a:cubicBezTo>
                    <a:cubicBezTo>
                      <a:pt x="331" y="580"/>
                      <a:pt x="328" y="581"/>
                      <a:pt x="327" y="586"/>
                    </a:cubicBezTo>
                    <a:cubicBezTo>
                      <a:pt x="337" y="591"/>
                      <a:pt x="318" y="600"/>
                      <a:pt x="326" y="608"/>
                    </a:cubicBezTo>
                    <a:cubicBezTo>
                      <a:pt x="334" y="597"/>
                      <a:pt x="336" y="580"/>
                      <a:pt x="349" y="573"/>
                    </a:cubicBezTo>
                    <a:cubicBezTo>
                      <a:pt x="354" y="585"/>
                      <a:pt x="358" y="600"/>
                      <a:pt x="367" y="609"/>
                    </a:cubicBezTo>
                    <a:close/>
                    <a:moveTo>
                      <a:pt x="331" y="535"/>
                    </a:moveTo>
                    <a:lnTo>
                      <a:pt x="331" y="535"/>
                    </a:lnTo>
                    <a:cubicBezTo>
                      <a:pt x="330" y="531"/>
                      <a:pt x="333" y="532"/>
                      <a:pt x="333" y="528"/>
                    </a:cubicBezTo>
                    <a:cubicBezTo>
                      <a:pt x="338" y="527"/>
                      <a:pt x="335" y="536"/>
                      <a:pt x="331" y="535"/>
                    </a:cubicBezTo>
                    <a:close/>
                    <a:moveTo>
                      <a:pt x="379" y="644"/>
                    </a:moveTo>
                    <a:lnTo>
                      <a:pt x="379" y="644"/>
                    </a:lnTo>
                    <a:cubicBezTo>
                      <a:pt x="367" y="623"/>
                      <a:pt x="359" y="598"/>
                      <a:pt x="346" y="579"/>
                    </a:cubicBezTo>
                    <a:cubicBezTo>
                      <a:pt x="333" y="603"/>
                      <a:pt x="320" y="625"/>
                      <a:pt x="305" y="646"/>
                    </a:cubicBezTo>
                    <a:cubicBezTo>
                      <a:pt x="328" y="636"/>
                      <a:pt x="329" y="604"/>
                      <a:pt x="347" y="590"/>
                    </a:cubicBezTo>
                    <a:cubicBezTo>
                      <a:pt x="359" y="607"/>
                      <a:pt x="362" y="632"/>
                      <a:pt x="379" y="644"/>
                    </a:cubicBezTo>
                    <a:close/>
                    <a:moveTo>
                      <a:pt x="370" y="471"/>
                    </a:moveTo>
                    <a:lnTo>
                      <a:pt x="370" y="471"/>
                    </a:lnTo>
                    <a:lnTo>
                      <a:pt x="370" y="475"/>
                    </a:lnTo>
                    <a:cubicBezTo>
                      <a:pt x="369" y="507"/>
                      <a:pt x="370" y="556"/>
                      <a:pt x="370" y="592"/>
                    </a:cubicBezTo>
                    <a:cubicBezTo>
                      <a:pt x="370" y="600"/>
                      <a:pt x="367" y="612"/>
                      <a:pt x="374" y="616"/>
                    </a:cubicBezTo>
                    <a:cubicBezTo>
                      <a:pt x="379" y="572"/>
                      <a:pt x="376" y="520"/>
                      <a:pt x="374" y="471"/>
                    </a:cubicBezTo>
                    <a:lnTo>
                      <a:pt x="370" y="471"/>
                    </a:lnTo>
                    <a:close/>
                    <a:moveTo>
                      <a:pt x="290" y="595"/>
                    </a:moveTo>
                    <a:lnTo>
                      <a:pt x="290" y="595"/>
                    </a:lnTo>
                    <a:cubicBezTo>
                      <a:pt x="290" y="571"/>
                      <a:pt x="286" y="547"/>
                      <a:pt x="291" y="521"/>
                    </a:cubicBezTo>
                    <a:cubicBezTo>
                      <a:pt x="293" y="523"/>
                      <a:pt x="298" y="522"/>
                      <a:pt x="298" y="525"/>
                    </a:cubicBezTo>
                    <a:cubicBezTo>
                      <a:pt x="296" y="529"/>
                      <a:pt x="290" y="530"/>
                      <a:pt x="292" y="538"/>
                    </a:cubicBezTo>
                    <a:cubicBezTo>
                      <a:pt x="296" y="540"/>
                      <a:pt x="299" y="542"/>
                      <a:pt x="301" y="546"/>
                    </a:cubicBezTo>
                    <a:cubicBezTo>
                      <a:pt x="302" y="542"/>
                      <a:pt x="305" y="541"/>
                      <a:pt x="308" y="540"/>
                    </a:cubicBezTo>
                    <a:cubicBezTo>
                      <a:pt x="310" y="529"/>
                      <a:pt x="303" y="526"/>
                      <a:pt x="308" y="518"/>
                    </a:cubicBezTo>
                    <a:cubicBezTo>
                      <a:pt x="302" y="518"/>
                      <a:pt x="292" y="520"/>
                      <a:pt x="288" y="517"/>
                    </a:cubicBezTo>
                    <a:lnTo>
                      <a:pt x="288" y="478"/>
                    </a:lnTo>
                    <a:cubicBezTo>
                      <a:pt x="294" y="476"/>
                      <a:pt x="307" y="481"/>
                      <a:pt x="308" y="475"/>
                    </a:cubicBezTo>
                    <a:cubicBezTo>
                      <a:pt x="310" y="467"/>
                      <a:pt x="299" y="473"/>
                      <a:pt x="297" y="469"/>
                    </a:cubicBezTo>
                    <a:cubicBezTo>
                      <a:pt x="302" y="470"/>
                      <a:pt x="311" y="467"/>
                      <a:pt x="314" y="471"/>
                    </a:cubicBezTo>
                    <a:cubicBezTo>
                      <a:pt x="311" y="518"/>
                      <a:pt x="314" y="573"/>
                      <a:pt x="315" y="618"/>
                    </a:cubicBezTo>
                    <a:cubicBezTo>
                      <a:pt x="325" y="580"/>
                      <a:pt x="314" y="520"/>
                      <a:pt x="320" y="471"/>
                    </a:cubicBezTo>
                    <a:cubicBezTo>
                      <a:pt x="323" y="475"/>
                      <a:pt x="327" y="480"/>
                      <a:pt x="337" y="478"/>
                    </a:cubicBezTo>
                    <a:cubicBezTo>
                      <a:pt x="339" y="474"/>
                      <a:pt x="334" y="469"/>
                      <a:pt x="337" y="469"/>
                    </a:cubicBezTo>
                    <a:cubicBezTo>
                      <a:pt x="350" y="471"/>
                      <a:pt x="366" y="468"/>
                      <a:pt x="380" y="468"/>
                    </a:cubicBezTo>
                    <a:cubicBezTo>
                      <a:pt x="392" y="468"/>
                      <a:pt x="423" y="475"/>
                      <a:pt x="420" y="458"/>
                    </a:cubicBezTo>
                    <a:cubicBezTo>
                      <a:pt x="394" y="457"/>
                      <a:pt x="367" y="458"/>
                      <a:pt x="340" y="459"/>
                    </a:cubicBezTo>
                    <a:cubicBezTo>
                      <a:pt x="323" y="460"/>
                      <a:pt x="285" y="454"/>
                      <a:pt x="272" y="465"/>
                    </a:cubicBezTo>
                    <a:cubicBezTo>
                      <a:pt x="272" y="471"/>
                      <a:pt x="280" y="468"/>
                      <a:pt x="282" y="472"/>
                    </a:cubicBezTo>
                    <a:cubicBezTo>
                      <a:pt x="283" y="521"/>
                      <a:pt x="282" y="570"/>
                      <a:pt x="284" y="618"/>
                    </a:cubicBezTo>
                    <a:cubicBezTo>
                      <a:pt x="290" y="613"/>
                      <a:pt x="290" y="600"/>
                      <a:pt x="290" y="595"/>
                    </a:cubicBezTo>
                    <a:close/>
                    <a:moveTo>
                      <a:pt x="681" y="224"/>
                    </a:moveTo>
                    <a:lnTo>
                      <a:pt x="681" y="224"/>
                    </a:lnTo>
                    <a:cubicBezTo>
                      <a:pt x="676" y="217"/>
                      <a:pt x="661" y="218"/>
                      <a:pt x="652" y="214"/>
                    </a:cubicBezTo>
                    <a:cubicBezTo>
                      <a:pt x="646" y="230"/>
                      <a:pt x="672" y="233"/>
                      <a:pt x="681" y="224"/>
                    </a:cubicBezTo>
                    <a:close/>
                    <a:moveTo>
                      <a:pt x="681" y="210"/>
                    </a:moveTo>
                    <a:lnTo>
                      <a:pt x="681" y="210"/>
                    </a:lnTo>
                    <a:cubicBezTo>
                      <a:pt x="674" y="207"/>
                      <a:pt x="663" y="202"/>
                      <a:pt x="656" y="203"/>
                    </a:cubicBezTo>
                    <a:cubicBezTo>
                      <a:pt x="656" y="217"/>
                      <a:pt x="670" y="216"/>
                      <a:pt x="681" y="218"/>
                    </a:cubicBezTo>
                    <a:lnTo>
                      <a:pt x="681" y="210"/>
                    </a:lnTo>
                    <a:close/>
                    <a:moveTo>
                      <a:pt x="680" y="198"/>
                    </a:moveTo>
                    <a:lnTo>
                      <a:pt x="680" y="198"/>
                    </a:lnTo>
                    <a:cubicBezTo>
                      <a:pt x="673" y="196"/>
                      <a:pt x="667" y="192"/>
                      <a:pt x="659" y="190"/>
                    </a:cubicBezTo>
                    <a:cubicBezTo>
                      <a:pt x="660" y="192"/>
                      <a:pt x="658" y="193"/>
                      <a:pt x="658" y="195"/>
                    </a:cubicBezTo>
                    <a:cubicBezTo>
                      <a:pt x="661" y="200"/>
                      <a:pt x="678" y="211"/>
                      <a:pt x="680" y="198"/>
                    </a:cubicBezTo>
                    <a:close/>
                    <a:moveTo>
                      <a:pt x="664" y="185"/>
                    </a:moveTo>
                    <a:lnTo>
                      <a:pt x="664" y="185"/>
                    </a:lnTo>
                    <a:cubicBezTo>
                      <a:pt x="667" y="188"/>
                      <a:pt x="670" y="191"/>
                      <a:pt x="675" y="193"/>
                    </a:cubicBezTo>
                    <a:cubicBezTo>
                      <a:pt x="682" y="184"/>
                      <a:pt x="666" y="174"/>
                      <a:pt x="664" y="185"/>
                    </a:cubicBezTo>
                    <a:close/>
                    <a:moveTo>
                      <a:pt x="633" y="149"/>
                    </a:moveTo>
                    <a:lnTo>
                      <a:pt x="633" y="149"/>
                    </a:lnTo>
                    <a:cubicBezTo>
                      <a:pt x="649" y="154"/>
                      <a:pt x="651" y="171"/>
                      <a:pt x="662" y="180"/>
                    </a:cubicBezTo>
                    <a:cubicBezTo>
                      <a:pt x="665" y="165"/>
                      <a:pt x="646" y="130"/>
                      <a:pt x="633" y="149"/>
                    </a:cubicBezTo>
                    <a:close/>
                    <a:moveTo>
                      <a:pt x="685" y="128"/>
                    </a:moveTo>
                    <a:lnTo>
                      <a:pt x="685" y="128"/>
                    </a:lnTo>
                    <a:cubicBezTo>
                      <a:pt x="688" y="124"/>
                      <a:pt x="695" y="125"/>
                      <a:pt x="692" y="116"/>
                    </a:cubicBezTo>
                    <a:cubicBezTo>
                      <a:pt x="686" y="113"/>
                      <a:pt x="691" y="122"/>
                      <a:pt x="685" y="121"/>
                    </a:cubicBezTo>
                    <a:cubicBezTo>
                      <a:pt x="684" y="105"/>
                      <a:pt x="657" y="114"/>
                      <a:pt x="648" y="116"/>
                    </a:cubicBezTo>
                    <a:cubicBezTo>
                      <a:pt x="644" y="118"/>
                      <a:pt x="650" y="129"/>
                      <a:pt x="642" y="126"/>
                    </a:cubicBezTo>
                    <a:cubicBezTo>
                      <a:pt x="650" y="141"/>
                      <a:pt x="652" y="160"/>
                      <a:pt x="677" y="158"/>
                    </a:cubicBezTo>
                    <a:cubicBezTo>
                      <a:pt x="682" y="150"/>
                      <a:pt x="687" y="142"/>
                      <a:pt x="685" y="128"/>
                    </a:cubicBezTo>
                    <a:close/>
                    <a:moveTo>
                      <a:pt x="654" y="122"/>
                    </a:moveTo>
                    <a:lnTo>
                      <a:pt x="654" y="122"/>
                    </a:lnTo>
                    <a:cubicBezTo>
                      <a:pt x="655" y="121"/>
                      <a:pt x="662" y="119"/>
                      <a:pt x="662" y="122"/>
                    </a:cubicBezTo>
                    <a:cubicBezTo>
                      <a:pt x="664" y="126"/>
                      <a:pt x="652" y="126"/>
                      <a:pt x="654" y="122"/>
                    </a:cubicBezTo>
                    <a:close/>
                    <a:moveTo>
                      <a:pt x="664" y="146"/>
                    </a:moveTo>
                    <a:lnTo>
                      <a:pt x="664" y="146"/>
                    </a:lnTo>
                    <a:cubicBezTo>
                      <a:pt x="669" y="147"/>
                      <a:pt x="669" y="148"/>
                      <a:pt x="674" y="146"/>
                    </a:cubicBezTo>
                    <a:cubicBezTo>
                      <a:pt x="676" y="151"/>
                      <a:pt x="662" y="151"/>
                      <a:pt x="664" y="146"/>
                    </a:cubicBezTo>
                    <a:close/>
                    <a:moveTo>
                      <a:pt x="681" y="122"/>
                    </a:moveTo>
                    <a:lnTo>
                      <a:pt x="681" y="122"/>
                    </a:lnTo>
                    <a:cubicBezTo>
                      <a:pt x="679" y="124"/>
                      <a:pt x="675" y="124"/>
                      <a:pt x="672" y="126"/>
                    </a:cubicBezTo>
                    <a:cubicBezTo>
                      <a:pt x="677" y="130"/>
                      <a:pt x="677" y="141"/>
                      <a:pt x="668" y="142"/>
                    </a:cubicBezTo>
                    <a:cubicBezTo>
                      <a:pt x="674" y="139"/>
                      <a:pt x="669" y="126"/>
                      <a:pt x="672" y="121"/>
                    </a:cubicBezTo>
                    <a:cubicBezTo>
                      <a:pt x="676" y="120"/>
                      <a:pt x="679" y="120"/>
                      <a:pt x="681" y="122"/>
                    </a:cubicBezTo>
                    <a:close/>
                    <a:moveTo>
                      <a:pt x="636" y="175"/>
                    </a:moveTo>
                    <a:lnTo>
                      <a:pt x="636" y="175"/>
                    </a:lnTo>
                    <a:cubicBezTo>
                      <a:pt x="641" y="177"/>
                      <a:pt x="642" y="183"/>
                      <a:pt x="645" y="187"/>
                    </a:cubicBezTo>
                    <a:cubicBezTo>
                      <a:pt x="649" y="187"/>
                      <a:pt x="654" y="188"/>
                      <a:pt x="656" y="185"/>
                    </a:cubicBezTo>
                    <a:cubicBezTo>
                      <a:pt x="657" y="169"/>
                      <a:pt x="643" y="168"/>
                      <a:pt x="641" y="155"/>
                    </a:cubicBezTo>
                    <a:cubicBezTo>
                      <a:pt x="629" y="158"/>
                      <a:pt x="622" y="171"/>
                      <a:pt x="626" y="185"/>
                    </a:cubicBezTo>
                    <a:cubicBezTo>
                      <a:pt x="630" y="186"/>
                      <a:pt x="632" y="188"/>
                      <a:pt x="636" y="187"/>
                    </a:cubicBezTo>
                    <a:cubicBezTo>
                      <a:pt x="640" y="183"/>
                      <a:pt x="636" y="180"/>
                      <a:pt x="636" y="175"/>
                    </a:cubicBezTo>
                    <a:close/>
                    <a:moveTo>
                      <a:pt x="659" y="83"/>
                    </a:moveTo>
                    <a:lnTo>
                      <a:pt x="659" y="83"/>
                    </a:lnTo>
                    <a:cubicBezTo>
                      <a:pt x="660" y="88"/>
                      <a:pt x="663" y="89"/>
                      <a:pt x="662" y="95"/>
                    </a:cubicBezTo>
                    <a:cubicBezTo>
                      <a:pt x="647" y="100"/>
                      <a:pt x="628" y="101"/>
                      <a:pt x="625" y="119"/>
                    </a:cubicBezTo>
                    <a:cubicBezTo>
                      <a:pt x="629" y="119"/>
                      <a:pt x="637" y="126"/>
                      <a:pt x="638" y="119"/>
                    </a:cubicBezTo>
                    <a:cubicBezTo>
                      <a:pt x="639" y="115"/>
                      <a:pt x="631" y="120"/>
                      <a:pt x="632" y="116"/>
                    </a:cubicBezTo>
                    <a:cubicBezTo>
                      <a:pt x="648" y="104"/>
                      <a:pt x="689" y="105"/>
                      <a:pt x="705" y="116"/>
                    </a:cubicBezTo>
                    <a:cubicBezTo>
                      <a:pt x="701" y="118"/>
                      <a:pt x="695" y="114"/>
                      <a:pt x="694" y="122"/>
                    </a:cubicBezTo>
                    <a:cubicBezTo>
                      <a:pt x="700" y="126"/>
                      <a:pt x="708" y="122"/>
                      <a:pt x="711" y="118"/>
                    </a:cubicBezTo>
                    <a:cubicBezTo>
                      <a:pt x="709" y="95"/>
                      <a:pt x="670" y="104"/>
                      <a:pt x="672" y="82"/>
                    </a:cubicBezTo>
                    <a:cubicBezTo>
                      <a:pt x="668" y="82"/>
                      <a:pt x="662" y="81"/>
                      <a:pt x="659" y="83"/>
                    </a:cubicBezTo>
                    <a:close/>
                    <a:moveTo>
                      <a:pt x="700" y="174"/>
                    </a:moveTo>
                    <a:lnTo>
                      <a:pt x="700" y="174"/>
                    </a:lnTo>
                    <a:cubicBezTo>
                      <a:pt x="696" y="178"/>
                      <a:pt x="692" y="181"/>
                      <a:pt x="691" y="188"/>
                    </a:cubicBezTo>
                    <a:cubicBezTo>
                      <a:pt x="695" y="191"/>
                      <a:pt x="705" y="190"/>
                      <a:pt x="710" y="188"/>
                    </a:cubicBezTo>
                    <a:cubicBezTo>
                      <a:pt x="713" y="177"/>
                      <a:pt x="712" y="160"/>
                      <a:pt x="704" y="155"/>
                    </a:cubicBezTo>
                    <a:cubicBezTo>
                      <a:pt x="698" y="154"/>
                      <a:pt x="697" y="165"/>
                      <a:pt x="692" y="161"/>
                    </a:cubicBezTo>
                    <a:cubicBezTo>
                      <a:pt x="692" y="151"/>
                      <a:pt x="702" y="153"/>
                      <a:pt x="704" y="145"/>
                    </a:cubicBezTo>
                    <a:cubicBezTo>
                      <a:pt x="686" y="135"/>
                      <a:pt x="683" y="164"/>
                      <a:pt x="665" y="164"/>
                    </a:cubicBezTo>
                    <a:cubicBezTo>
                      <a:pt x="666" y="169"/>
                      <a:pt x="668" y="175"/>
                      <a:pt x="674" y="175"/>
                    </a:cubicBezTo>
                    <a:cubicBezTo>
                      <a:pt x="675" y="169"/>
                      <a:pt x="684" y="163"/>
                      <a:pt x="691" y="167"/>
                    </a:cubicBezTo>
                    <a:cubicBezTo>
                      <a:pt x="677" y="167"/>
                      <a:pt x="673" y="190"/>
                      <a:pt x="687" y="188"/>
                    </a:cubicBezTo>
                    <a:cubicBezTo>
                      <a:pt x="689" y="182"/>
                      <a:pt x="694" y="167"/>
                      <a:pt x="700" y="174"/>
                    </a:cubicBezTo>
                    <a:close/>
                    <a:moveTo>
                      <a:pt x="833" y="233"/>
                    </a:moveTo>
                    <a:lnTo>
                      <a:pt x="833" y="233"/>
                    </a:lnTo>
                    <a:cubicBezTo>
                      <a:pt x="834" y="246"/>
                      <a:pt x="834" y="267"/>
                      <a:pt x="832" y="276"/>
                    </a:cubicBezTo>
                    <a:cubicBezTo>
                      <a:pt x="828" y="260"/>
                      <a:pt x="815" y="246"/>
                      <a:pt x="809" y="237"/>
                    </a:cubicBezTo>
                    <a:cubicBezTo>
                      <a:pt x="816" y="236"/>
                      <a:pt x="829" y="241"/>
                      <a:pt x="831" y="234"/>
                    </a:cubicBezTo>
                    <a:cubicBezTo>
                      <a:pt x="786" y="225"/>
                      <a:pt x="717" y="233"/>
                      <a:pt x="684" y="229"/>
                    </a:cubicBezTo>
                    <a:cubicBezTo>
                      <a:pt x="682" y="234"/>
                      <a:pt x="690" y="237"/>
                      <a:pt x="685" y="240"/>
                    </a:cubicBezTo>
                    <a:cubicBezTo>
                      <a:pt x="685" y="221"/>
                      <a:pt x="665" y="238"/>
                      <a:pt x="655" y="229"/>
                    </a:cubicBezTo>
                    <a:cubicBezTo>
                      <a:pt x="650" y="228"/>
                      <a:pt x="648" y="238"/>
                      <a:pt x="645" y="234"/>
                    </a:cubicBezTo>
                    <a:cubicBezTo>
                      <a:pt x="640" y="234"/>
                      <a:pt x="639" y="226"/>
                      <a:pt x="628" y="229"/>
                    </a:cubicBezTo>
                    <a:cubicBezTo>
                      <a:pt x="628" y="232"/>
                      <a:pt x="625" y="233"/>
                      <a:pt x="626" y="237"/>
                    </a:cubicBezTo>
                    <a:cubicBezTo>
                      <a:pt x="644" y="238"/>
                      <a:pt x="656" y="245"/>
                      <a:pt x="681" y="246"/>
                    </a:cubicBezTo>
                    <a:cubicBezTo>
                      <a:pt x="668" y="254"/>
                      <a:pt x="660" y="246"/>
                      <a:pt x="646" y="244"/>
                    </a:cubicBezTo>
                    <a:cubicBezTo>
                      <a:pt x="641" y="253"/>
                      <a:pt x="624" y="256"/>
                      <a:pt x="626" y="267"/>
                    </a:cubicBezTo>
                    <a:cubicBezTo>
                      <a:pt x="622" y="256"/>
                      <a:pt x="608" y="245"/>
                      <a:pt x="605" y="237"/>
                    </a:cubicBezTo>
                    <a:cubicBezTo>
                      <a:pt x="612" y="235"/>
                      <a:pt x="626" y="239"/>
                      <a:pt x="625" y="229"/>
                    </a:cubicBezTo>
                    <a:cubicBezTo>
                      <a:pt x="581" y="224"/>
                      <a:pt x="529" y="230"/>
                      <a:pt x="488" y="229"/>
                    </a:cubicBezTo>
                    <a:cubicBezTo>
                      <a:pt x="448" y="258"/>
                      <a:pt x="407" y="288"/>
                      <a:pt x="369" y="319"/>
                    </a:cubicBezTo>
                    <a:cubicBezTo>
                      <a:pt x="392" y="307"/>
                      <a:pt x="430" y="290"/>
                      <a:pt x="455" y="309"/>
                    </a:cubicBezTo>
                    <a:cubicBezTo>
                      <a:pt x="469" y="319"/>
                      <a:pt x="466" y="356"/>
                      <a:pt x="467" y="381"/>
                    </a:cubicBezTo>
                    <a:cubicBezTo>
                      <a:pt x="468" y="423"/>
                      <a:pt x="464" y="469"/>
                      <a:pt x="468" y="502"/>
                    </a:cubicBezTo>
                    <a:cubicBezTo>
                      <a:pt x="480" y="498"/>
                      <a:pt x="487" y="488"/>
                      <a:pt x="498" y="482"/>
                    </a:cubicBezTo>
                    <a:cubicBezTo>
                      <a:pt x="499" y="469"/>
                      <a:pt x="496" y="453"/>
                      <a:pt x="500" y="442"/>
                    </a:cubicBezTo>
                    <a:cubicBezTo>
                      <a:pt x="513" y="439"/>
                      <a:pt x="525" y="445"/>
                      <a:pt x="531" y="436"/>
                    </a:cubicBezTo>
                    <a:cubicBezTo>
                      <a:pt x="525" y="429"/>
                      <a:pt x="502" y="437"/>
                      <a:pt x="497" y="436"/>
                    </a:cubicBezTo>
                    <a:cubicBezTo>
                      <a:pt x="491" y="399"/>
                      <a:pt x="507" y="376"/>
                      <a:pt x="527" y="361"/>
                    </a:cubicBezTo>
                    <a:cubicBezTo>
                      <a:pt x="511" y="350"/>
                      <a:pt x="489" y="333"/>
                      <a:pt x="500" y="305"/>
                    </a:cubicBezTo>
                    <a:cubicBezTo>
                      <a:pt x="511" y="334"/>
                      <a:pt x="531" y="353"/>
                      <a:pt x="564" y="360"/>
                    </a:cubicBezTo>
                    <a:cubicBezTo>
                      <a:pt x="535" y="374"/>
                      <a:pt x="500" y="390"/>
                      <a:pt x="501" y="430"/>
                    </a:cubicBezTo>
                    <a:lnTo>
                      <a:pt x="511" y="430"/>
                    </a:lnTo>
                    <a:cubicBezTo>
                      <a:pt x="531" y="358"/>
                      <a:pt x="640" y="374"/>
                      <a:pt x="662" y="305"/>
                    </a:cubicBezTo>
                    <a:lnTo>
                      <a:pt x="649" y="305"/>
                    </a:lnTo>
                    <a:cubicBezTo>
                      <a:pt x="641" y="321"/>
                      <a:pt x="630" y="334"/>
                      <a:pt x="612" y="341"/>
                    </a:cubicBezTo>
                    <a:cubicBezTo>
                      <a:pt x="625" y="324"/>
                      <a:pt x="637" y="298"/>
                      <a:pt x="628" y="270"/>
                    </a:cubicBezTo>
                    <a:cubicBezTo>
                      <a:pt x="629" y="276"/>
                      <a:pt x="639" y="274"/>
                      <a:pt x="646" y="275"/>
                    </a:cubicBezTo>
                    <a:cubicBezTo>
                      <a:pt x="651" y="277"/>
                      <a:pt x="650" y="285"/>
                      <a:pt x="656" y="285"/>
                    </a:cubicBezTo>
                    <a:cubicBezTo>
                      <a:pt x="663" y="280"/>
                      <a:pt x="668" y="289"/>
                      <a:pt x="671" y="279"/>
                    </a:cubicBezTo>
                    <a:cubicBezTo>
                      <a:pt x="671" y="284"/>
                      <a:pt x="674" y="286"/>
                      <a:pt x="680" y="285"/>
                    </a:cubicBezTo>
                    <a:cubicBezTo>
                      <a:pt x="683" y="281"/>
                      <a:pt x="681" y="275"/>
                      <a:pt x="677" y="275"/>
                    </a:cubicBezTo>
                    <a:cubicBezTo>
                      <a:pt x="683" y="276"/>
                      <a:pt x="683" y="271"/>
                      <a:pt x="688" y="270"/>
                    </a:cubicBezTo>
                    <a:cubicBezTo>
                      <a:pt x="688" y="281"/>
                      <a:pt x="707" y="271"/>
                      <a:pt x="707" y="272"/>
                    </a:cubicBezTo>
                    <a:cubicBezTo>
                      <a:pt x="705" y="279"/>
                      <a:pt x="703" y="287"/>
                      <a:pt x="704" y="296"/>
                    </a:cubicBezTo>
                    <a:cubicBezTo>
                      <a:pt x="682" y="298"/>
                      <a:pt x="655" y="290"/>
                      <a:pt x="633" y="299"/>
                    </a:cubicBezTo>
                    <a:cubicBezTo>
                      <a:pt x="654" y="303"/>
                      <a:pt x="687" y="299"/>
                      <a:pt x="705" y="301"/>
                    </a:cubicBezTo>
                    <a:cubicBezTo>
                      <a:pt x="706" y="316"/>
                      <a:pt x="721" y="335"/>
                      <a:pt x="727" y="344"/>
                    </a:cubicBezTo>
                    <a:cubicBezTo>
                      <a:pt x="706" y="338"/>
                      <a:pt x="693" y="324"/>
                      <a:pt x="684" y="306"/>
                    </a:cubicBezTo>
                    <a:cubicBezTo>
                      <a:pt x="679" y="306"/>
                      <a:pt x="674" y="304"/>
                      <a:pt x="668" y="305"/>
                    </a:cubicBezTo>
                    <a:cubicBezTo>
                      <a:pt x="669" y="358"/>
                      <a:pt x="597" y="351"/>
                      <a:pt x="585" y="396"/>
                    </a:cubicBezTo>
                    <a:cubicBezTo>
                      <a:pt x="557" y="377"/>
                      <a:pt x="525" y="403"/>
                      <a:pt x="521" y="430"/>
                    </a:cubicBezTo>
                    <a:cubicBezTo>
                      <a:pt x="534" y="415"/>
                      <a:pt x="548" y="387"/>
                      <a:pt x="574" y="394"/>
                    </a:cubicBezTo>
                    <a:cubicBezTo>
                      <a:pt x="580" y="396"/>
                      <a:pt x="584" y="405"/>
                      <a:pt x="592" y="401"/>
                    </a:cubicBezTo>
                    <a:cubicBezTo>
                      <a:pt x="594" y="397"/>
                      <a:pt x="593" y="388"/>
                      <a:pt x="595" y="383"/>
                    </a:cubicBezTo>
                    <a:cubicBezTo>
                      <a:pt x="615" y="362"/>
                      <a:pt x="650" y="355"/>
                      <a:pt x="667" y="331"/>
                    </a:cubicBez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69" y="328"/>
                      <a:pt x="671" y="325"/>
                      <a:pt x="672" y="321"/>
                    </a:cubicBezTo>
                    <a:cubicBezTo>
                      <a:pt x="706" y="371"/>
                      <a:pt x="798" y="363"/>
                      <a:pt x="818" y="427"/>
                    </a:cubicBezTo>
                    <a:lnTo>
                      <a:pt x="829" y="427"/>
                    </a:lnTo>
                    <a:cubicBezTo>
                      <a:pt x="824" y="388"/>
                      <a:pt x="794" y="373"/>
                      <a:pt x="766" y="357"/>
                    </a:cubicBezTo>
                    <a:cubicBezTo>
                      <a:pt x="799" y="353"/>
                      <a:pt x="824" y="340"/>
                      <a:pt x="832" y="311"/>
                    </a:cubicBezTo>
                    <a:cubicBezTo>
                      <a:pt x="839" y="336"/>
                      <a:pt x="815" y="353"/>
                      <a:pt x="798" y="363"/>
                    </a:cubicBezTo>
                    <a:cubicBezTo>
                      <a:pt x="810" y="373"/>
                      <a:pt x="827" y="380"/>
                      <a:pt x="832" y="397"/>
                    </a:cubicBezTo>
                    <a:cubicBezTo>
                      <a:pt x="838" y="418"/>
                      <a:pt x="830" y="442"/>
                      <a:pt x="832" y="465"/>
                    </a:cubicBezTo>
                    <a:cubicBezTo>
                      <a:pt x="823" y="465"/>
                      <a:pt x="818" y="477"/>
                      <a:pt x="809" y="472"/>
                    </a:cubicBezTo>
                    <a:cubicBezTo>
                      <a:pt x="817" y="469"/>
                      <a:pt x="826" y="468"/>
                      <a:pt x="828" y="459"/>
                    </a:cubicBezTo>
                    <a:cubicBezTo>
                      <a:pt x="818" y="459"/>
                      <a:pt x="829" y="458"/>
                      <a:pt x="828" y="453"/>
                    </a:cubicBezTo>
                    <a:lnTo>
                      <a:pt x="759" y="453"/>
                    </a:lnTo>
                    <a:cubicBezTo>
                      <a:pt x="747" y="420"/>
                      <a:pt x="721" y="391"/>
                      <a:pt x="687" y="384"/>
                    </a:cubicBezTo>
                    <a:cubicBezTo>
                      <a:pt x="630" y="373"/>
                      <a:pt x="571" y="413"/>
                      <a:pt x="569" y="468"/>
                    </a:cubicBezTo>
                    <a:cubicBezTo>
                      <a:pt x="567" y="501"/>
                      <a:pt x="579" y="533"/>
                      <a:pt x="603" y="544"/>
                    </a:cubicBezTo>
                    <a:cubicBezTo>
                      <a:pt x="592" y="526"/>
                      <a:pt x="579" y="513"/>
                      <a:pt x="576" y="489"/>
                    </a:cubicBezTo>
                    <a:cubicBezTo>
                      <a:pt x="570" y="446"/>
                      <a:pt x="596" y="412"/>
                      <a:pt x="626" y="396"/>
                    </a:cubicBezTo>
                    <a:cubicBezTo>
                      <a:pt x="703" y="371"/>
                      <a:pt x="768" y="429"/>
                      <a:pt x="750" y="498"/>
                    </a:cubicBezTo>
                    <a:cubicBezTo>
                      <a:pt x="748" y="489"/>
                      <a:pt x="737" y="490"/>
                      <a:pt x="728" y="488"/>
                    </a:cubicBezTo>
                    <a:cubicBezTo>
                      <a:pt x="728" y="506"/>
                      <a:pt x="713" y="510"/>
                      <a:pt x="701" y="517"/>
                    </a:cubicBezTo>
                    <a:cubicBezTo>
                      <a:pt x="713" y="518"/>
                      <a:pt x="712" y="533"/>
                      <a:pt x="720" y="538"/>
                    </a:cubicBezTo>
                    <a:cubicBezTo>
                      <a:pt x="738" y="534"/>
                      <a:pt x="742" y="514"/>
                      <a:pt x="750" y="499"/>
                    </a:cubicBezTo>
                    <a:cubicBezTo>
                      <a:pt x="750" y="522"/>
                      <a:pt x="734" y="527"/>
                      <a:pt x="728" y="544"/>
                    </a:cubicBezTo>
                    <a:cubicBezTo>
                      <a:pt x="752" y="535"/>
                      <a:pt x="762" y="495"/>
                      <a:pt x="760" y="461"/>
                    </a:cubicBezTo>
                    <a:cubicBezTo>
                      <a:pt x="774" y="462"/>
                      <a:pt x="786" y="457"/>
                      <a:pt x="796" y="462"/>
                    </a:cubicBezTo>
                    <a:cubicBezTo>
                      <a:pt x="795" y="482"/>
                      <a:pt x="762" y="470"/>
                      <a:pt x="763" y="492"/>
                    </a:cubicBezTo>
                    <a:cubicBezTo>
                      <a:pt x="779" y="488"/>
                      <a:pt x="788" y="477"/>
                      <a:pt x="802" y="471"/>
                    </a:cubicBezTo>
                    <a:cubicBezTo>
                      <a:pt x="798" y="485"/>
                      <a:pt x="760" y="489"/>
                      <a:pt x="760" y="505"/>
                    </a:cubicBezTo>
                    <a:cubicBezTo>
                      <a:pt x="760" y="512"/>
                      <a:pt x="771" y="519"/>
                      <a:pt x="779" y="518"/>
                    </a:cubicBezTo>
                    <a:cubicBezTo>
                      <a:pt x="774" y="529"/>
                      <a:pt x="763" y="516"/>
                      <a:pt x="757" y="514"/>
                    </a:cubicBezTo>
                    <a:cubicBezTo>
                      <a:pt x="751" y="527"/>
                      <a:pt x="744" y="538"/>
                      <a:pt x="736" y="548"/>
                    </a:cubicBezTo>
                    <a:cubicBezTo>
                      <a:pt x="742" y="562"/>
                      <a:pt x="759" y="572"/>
                      <a:pt x="754" y="592"/>
                    </a:cubicBezTo>
                    <a:cubicBezTo>
                      <a:pt x="767" y="616"/>
                      <a:pt x="771" y="657"/>
                      <a:pt x="772" y="690"/>
                    </a:cubicBezTo>
                    <a:cubicBezTo>
                      <a:pt x="782" y="693"/>
                      <a:pt x="797" y="692"/>
                      <a:pt x="805" y="698"/>
                    </a:cubicBezTo>
                    <a:cubicBezTo>
                      <a:pt x="809" y="692"/>
                      <a:pt x="817" y="689"/>
                      <a:pt x="822" y="682"/>
                    </a:cubicBezTo>
                    <a:cubicBezTo>
                      <a:pt x="823" y="620"/>
                      <a:pt x="825" y="548"/>
                      <a:pt x="826" y="481"/>
                    </a:cubicBezTo>
                    <a:cubicBezTo>
                      <a:pt x="813" y="484"/>
                      <a:pt x="816" y="502"/>
                      <a:pt x="815" y="512"/>
                    </a:cubicBezTo>
                    <a:cubicBezTo>
                      <a:pt x="807" y="561"/>
                      <a:pt x="801" y="615"/>
                      <a:pt x="786" y="652"/>
                    </a:cubicBezTo>
                    <a:cubicBezTo>
                      <a:pt x="790" y="600"/>
                      <a:pt x="811" y="537"/>
                      <a:pt x="809" y="486"/>
                    </a:cubicBezTo>
                    <a:cubicBezTo>
                      <a:pt x="798" y="499"/>
                      <a:pt x="788" y="545"/>
                      <a:pt x="767" y="530"/>
                    </a:cubicBezTo>
                    <a:lnTo>
                      <a:pt x="779" y="530"/>
                    </a:lnTo>
                    <a:cubicBezTo>
                      <a:pt x="788" y="514"/>
                      <a:pt x="801" y="503"/>
                      <a:pt x="805" y="482"/>
                    </a:cubicBezTo>
                    <a:cubicBezTo>
                      <a:pt x="796" y="484"/>
                      <a:pt x="790" y="498"/>
                      <a:pt x="783" y="497"/>
                    </a:cubicBezTo>
                    <a:cubicBezTo>
                      <a:pt x="789" y="490"/>
                      <a:pt x="797" y="484"/>
                      <a:pt x="803" y="478"/>
                    </a:cubicBezTo>
                    <a:cubicBezTo>
                      <a:pt x="811" y="488"/>
                      <a:pt x="823" y="477"/>
                      <a:pt x="832" y="475"/>
                    </a:cubicBezTo>
                    <a:cubicBezTo>
                      <a:pt x="834" y="479"/>
                      <a:pt x="834" y="484"/>
                      <a:pt x="833" y="489"/>
                    </a:cubicBezTo>
                    <a:cubicBezTo>
                      <a:pt x="873" y="522"/>
                      <a:pt x="914" y="553"/>
                      <a:pt x="956" y="583"/>
                    </a:cubicBezTo>
                    <a:cubicBezTo>
                      <a:pt x="959" y="569"/>
                      <a:pt x="946" y="572"/>
                      <a:pt x="944" y="563"/>
                    </a:cubicBezTo>
                    <a:cubicBezTo>
                      <a:pt x="946" y="559"/>
                      <a:pt x="956" y="562"/>
                      <a:pt x="954" y="554"/>
                    </a:cubicBezTo>
                    <a:cubicBezTo>
                      <a:pt x="952" y="550"/>
                      <a:pt x="943" y="552"/>
                      <a:pt x="944" y="544"/>
                    </a:cubicBezTo>
                    <a:cubicBezTo>
                      <a:pt x="948" y="540"/>
                      <a:pt x="957" y="541"/>
                      <a:pt x="956" y="531"/>
                    </a:cubicBezTo>
                    <a:cubicBezTo>
                      <a:pt x="949" y="530"/>
                      <a:pt x="947" y="527"/>
                      <a:pt x="952" y="521"/>
                    </a:cubicBezTo>
                    <a:lnTo>
                      <a:pt x="934" y="521"/>
                    </a:lnTo>
                    <a:cubicBezTo>
                      <a:pt x="930" y="523"/>
                      <a:pt x="940" y="524"/>
                      <a:pt x="937" y="530"/>
                    </a:cubicBezTo>
                    <a:cubicBezTo>
                      <a:pt x="932" y="529"/>
                      <a:pt x="929" y="530"/>
                      <a:pt x="930" y="535"/>
                    </a:cubicBezTo>
                    <a:cubicBezTo>
                      <a:pt x="929" y="543"/>
                      <a:pt x="942" y="538"/>
                      <a:pt x="940" y="547"/>
                    </a:cubicBezTo>
                    <a:cubicBezTo>
                      <a:pt x="940" y="554"/>
                      <a:pt x="930" y="550"/>
                      <a:pt x="930" y="556"/>
                    </a:cubicBezTo>
                    <a:cubicBezTo>
                      <a:pt x="923" y="534"/>
                      <a:pt x="932" y="499"/>
                      <a:pt x="924" y="474"/>
                    </a:cubicBezTo>
                    <a:cubicBezTo>
                      <a:pt x="920" y="498"/>
                      <a:pt x="925" y="533"/>
                      <a:pt x="923" y="548"/>
                    </a:cubicBezTo>
                    <a:cubicBezTo>
                      <a:pt x="895" y="526"/>
                      <a:pt x="865" y="506"/>
                      <a:pt x="838" y="482"/>
                    </a:cubicBezTo>
                    <a:cubicBezTo>
                      <a:pt x="848" y="488"/>
                      <a:pt x="856" y="496"/>
                      <a:pt x="867" y="501"/>
                    </a:cubicBezTo>
                    <a:cubicBezTo>
                      <a:pt x="866" y="465"/>
                      <a:pt x="867" y="401"/>
                      <a:pt x="868" y="361"/>
                    </a:cubicBezTo>
                    <a:cubicBezTo>
                      <a:pt x="869" y="346"/>
                      <a:pt x="866" y="332"/>
                      <a:pt x="869" y="322"/>
                    </a:cubicBezTo>
                    <a:cubicBezTo>
                      <a:pt x="878" y="301"/>
                      <a:pt x="927" y="314"/>
                      <a:pt x="944" y="318"/>
                    </a:cubicBezTo>
                    <a:cubicBezTo>
                      <a:pt x="926" y="305"/>
                      <a:pt x="908" y="288"/>
                      <a:pt x="890" y="273"/>
                    </a:cubicBezTo>
                    <a:cubicBezTo>
                      <a:pt x="871" y="258"/>
                      <a:pt x="852" y="243"/>
                      <a:pt x="833" y="233"/>
                    </a:cubicBezTo>
                    <a:close/>
                    <a:moveTo>
                      <a:pt x="787" y="658"/>
                    </a:moveTo>
                    <a:lnTo>
                      <a:pt x="787" y="658"/>
                    </a:lnTo>
                    <a:cubicBezTo>
                      <a:pt x="798" y="653"/>
                      <a:pt x="821" y="672"/>
                      <a:pt x="815" y="684"/>
                    </a:cubicBezTo>
                    <a:cubicBezTo>
                      <a:pt x="809" y="678"/>
                      <a:pt x="808" y="669"/>
                      <a:pt x="799" y="667"/>
                    </a:cubicBezTo>
                    <a:cubicBezTo>
                      <a:pt x="794" y="675"/>
                      <a:pt x="806" y="686"/>
                      <a:pt x="803" y="693"/>
                    </a:cubicBezTo>
                    <a:cubicBezTo>
                      <a:pt x="793" y="686"/>
                      <a:pt x="799" y="663"/>
                      <a:pt x="787" y="658"/>
                    </a:cubicBezTo>
                    <a:close/>
                    <a:moveTo>
                      <a:pt x="795" y="533"/>
                    </a:moveTo>
                    <a:lnTo>
                      <a:pt x="795" y="533"/>
                    </a:lnTo>
                    <a:cubicBezTo>
                      <a:pt x="791" y="546"/>
                      <a:pt x="787" y="571"/>
                      <a:pt x="786" y="592"/>
                    </a:cubicBezTo>
                    <a:cubicBezTo>
                      <a:pt x="778" y="572"/>
                      <a:pt x="786" y="544"/>
                      <a:pt x="795" y="533"/>
                    </a:cubicBezTo>
                    <a:close/>
                    <a:moveTo>
                      <a:pt x="779" y="654"/>
                    </a:moveTo>
                    <a:lnTo>
                      <a:pt x="779" y="654"/>
                    </a:lnTo>
                    <a:cubicBezTo>
                      <a:pt x="767" y="619"/>
                      <a:pt x="774" y="565"/>
                      <a:pt x="754" y="538"/>
                    </a:cubicBezTo>
                    <a:cubicBezTo>
                      <a:pt x="783" y="557"/>
                      <a:pt x="770" y="616"/>
                      <a:pt x="779" y="654"/>
                    </a:cubicBezTo>
                    <a:close/>
                    <a:moveTo>
                      <a:pt x="530" y="337"/>
                    </a:moveTo>
                    <a:lnTo>
                      <a:pt x="530" y="337"/>
                    </a:lnTo>
                    <a:cubicBezTo>
                      <a:pt x="565" y="336"/>
                      <a:pt x="555" y="290"/>
                      <a:pt x="593" y="293"/>
                    </a:cubicBezTo>
                    <a:cubicBezTo>
                      <a:pt x="634" y="332"/>
                      <a:pt x="560" y="367"/>
                      <a:pt x="530" y="337"/>
                    </a:cubicBezTo>
                    <a:close/>
                    <a:moveTo>
                      <a:pt x="530" y="236"/>
                    </a:moveTo>
                    <a:lnTo>
                      <a:pt x="530" y="236"/>
                    </a:lnTo>
                    <a:cubicBezTo>
                      <a:pt x="518" y="250"/>
                      <a:pt x="502" y="261"/>
                      <a:pt x="500" y="285"/>
                    </a:cubicBezTo>
                    <a:cubicBezTo>
                      <a:pt x="494" y="274"/>
                      <a:pt x="497" y="249"/>
                      <a:pt x="498" y="236"/>
                    </a:cubicBezTo>
                    <a:lnTo>
                      <a:pt x="530" y="236"/>
                    </a:lnTo>
                    <a:close/>
                    <a:moveTo>
                      <a:pt x="543" y="242"/>
                    </a:moveTo>
                    <a:lnTo>
                      <a:pt x="543" y="242"/>
                    </a:lnTo>
                    <a:cubicBezTo>
                      <a:pt x="518" y="268"/>
                      <a:pt x="571" y="300"/>
                      <a:pt x="546" y="322"/>
                    </a:cubicBezTo>
                    <a:cubicBezTo>
                      <a:pt x="527" y="338"/>
                      <a:pt x="508" y="311"/>
                      <a:pt x="508" y="293"/>
                    </a:cubicBezTo>
                    <a:cubicBezTo>
                      <a:pt x="508" y="267"/>
                      <a:pt x="528" y="248"/>
                      <a:pt x="543" y="242"/>
                    </a:cubicBezTo>
                    <a:close/>
                    <a:moveTo>
                      <a:pt x="615" y="316"/>
                    </a:moveTo>
                    <a:lnTo>
                      <a:pt x="615" y="316"/>
                    </a:lnTo>
                    <a:cubicBezTo>
                      <a:pt x="607" y="302"/>
                      <a:pt x="611" y="292"/>
                      <a:pt x="596" y="285"/>
                    </a:cubicBezTo>
                    <a:cubicBezTo>
                      <a:pt x="576" y="276"/>
                      <a:pt x="549" y="288"/>
                      <a:pt x="547" y="263"/>
                    </a:cubicBezTo>
                    <a:cubicBezTo>
                      <a:pt x="546" y="255"/>
                      <a:pt x="554" y="243"/>
                      <a:pt x="563" y="240"/>
                    </a:cubicBezTo>
                    <a:cubicBezTo>
                      <a:pt x="603" y="229"/>
                      <a:pt x="631" y="283"/>
                      <a:pt x="615" y="316"/>
                    </a:cubicBezTo>
                    <a:close/>
                    <a:moveTo>
                      <a:pt x="720" y="308"/>
                    </a:moveTo>
                    <a:lnTo>
                      <a:pt x="720" y="308"/>
                    </a:lnTo>
                    <a:cubicBezTo>
                      <a:pt x="721" y="294"/>
                      <a:pt x="733" y="283"/>
                      <a:pt x="750" y="288"/>
                    </a:cubicBezTo>
                    <a:cubicBezTo>
                      <a:pt x="768" y="292"/>
                      <a:pt x="761" y="318"/>
                      <a:pt x="772" y="332"/>
                    </a:cubicBezTo>
                    <a:cubicBezTo>
                      <a:pt x="777" y="338"/>
                      <a:pt x="779" y="337"/>
                      <a:pt x="785" y="344"/>
                    </a:cubicBezTo>
                    <a:cubicBezTo>
                      <a:pt x="751" y="351"/>
                      <a:pt x="718" y="333"/>
                      <a:pt x="720" y="308"/>
                    </a:cubicBezTo>
                    <a:close/>
                    <a:moveTo>
                      <a:pt x="731" y="236"/>
                    </a:moveTo>
                    <a:lnTo>
                      <a:pt x="731" y="236"/>
                    </a:lnTo>
                    <a:cubicBezTo>
                      <a:pt x="723" y="246"/>
                      <a:pt x="712" y="253"/>
                      <a:pt x="708" y="267"/>
                    </a:cubicBezTo>
                    <a:cubicBezTo>
                      <a:pt x="709" y="253"/>
                      <a:pt x="694" y="254"/>
                      <a:pt x="690" y="246"/>
                    </a:cubicBezTo>
                    <a:cubicBezTo>
                      <a:pt x="700" y="236"/>
                      <a:pt x="711" y="235"/>
                      <a:pt x="731" y="236"/>
                    </a:cubicBezTo>
                    <a:close/>
                    <a:moveTo>
                      <a:pt x="773" y="282"/>
                    </a:moveTo>
                    <a:lnTo>
                      <a:pt x="773" y="282"/>
                    </a:lnTo>
                    <a:cubicBezTo>
                      <a:pt x="763" y="284"/>
                      <a:pt x="750" y="276"/>
                      <a:pt x="737" y="279"/>
                    </a:cubicBezTo>
                    <a:cubicBezTo>
                      <a:pt x="726" y="282"/>
                      <a:pt x="726" y="289"/>
                      <a:pt x="715" y="296"/>
                    </a:cubicBezTo>
                    <a:cubicBezTo>
                      <a:pt x="711" y="267"/>
                      <a:pt x="739" y="235"/>
                      <a:pt x="767" y="236"/>
                    </a:cubicBezTo>
                    <a:cubicBezTo>
                      <a:pt x="793" y="237"/>
                      <a:pt x="803" y="276"/>
                      <a:pt x="773" y="282"/>
                    </a:cubicBezTo>
                    <a:close/>
                    <a:moveTo>
                      <a:pt x="802" y="335"/>
                    </a:moveTo>
                    <a:lnTo>
                      <a:pt x="802" y="335"/>
                    </a:lnTo>
                    <a:cubicBezTo>
                      <a:pt x="784" y="341"/>
                      <a:pt x="772" y="324"/>
                      <a:pt x="773" y="306"/>
                    </a:cubicBezTo>
                    <a:cubicBezTo>
                      <a:pt x="786" y="293"/>
                      <a:pt x="813" y="272"/>
                      <a:pt x="796" y="247"/>
                    </a:cubicBezTo>
                    <a:cubicBezTo>
                      <a:pt x="829" y="250"/>
                      <a:pt x="835" y="325"/>
                      <a:pt x="802" y="335"/>
                    </a:cubicBezTo>
                    <a:close/>
                    <a:moveTo>
                      <a:pt x="806" y="255"/>
                    </a:moveTo>
                    <a:lnTo>
                      <a:pt x="806" y="255"/>
                    </a:lnTo>
                    <a:cubicBezTo>
                      <a:pt x="806" y="254"/>
                      <a:pt x="806" y="253"/>
                      <a:pt x="805" y="253"/>
                    </a:cubicBezTo>
                    <a:cubicBezTo>
                      <a:pt x="815" y="290"/>
                      <a:pt x="758" y="300"/>
                      <a:pt x="785" y="331"/>
                    </a:cubicBezTo>
                    <a:cubicBezTo>
                      <a:pt x="829" y="344"/>
                      <a:pt x="831" y="270"/>
                      <a:pt x="806" y="255"/>
                    </a:cubicBezTo>
                    <a:close/>
                    <a:moveTo>
                      <a:pt x="812" y="305"/>
                    </a:moveTo>
                    <a:lnTo>
                      <a:pt x="812" y="305"/>
                    </a:lnTo>
                    <a:cubicBezTo>
                      <a:pt x="807" y="306"/>
                      <a:pt x="806" y="303"/>
                      <a:pt x="802" y="303"/>
                    </a:cubicBezTo>
                    <a:cubicBezTo>
                      <a:pt x="831" y="322"/>
                      <a:pt x="773" y="343"/>
                      <a:pt x="783" y="306"/>
                    </a:cubicBezTo>
                    <a:cubicBezTo>
                      <a:pt x="786" y="295"/>
                      <a:pt x="813" y="286"/>
                      <a:pt x="809" y="270"/>
                    </a:cubicBezTo>
                    <a:cubicBezTo>
                      <a:pt x="818" y="276"/>
                      <a:pt x="821" y="298"/>
                      <a:pt x="812" y="305"/>
                    </a:cubicBezTo>
                    <a:close/>
                    <a:moveTo>
                      <a:pt x="789" y="266"/>
                    </a:moveTo>
                    <a:lnTo>
                      <a:pt x="789" y="266"/>
                    </a:lnTo>
                    <a:cubicBezTo>
                      <a:pt x="792" y="254"/>
                      <a:pt x="785" y="246"/>
                      <a:pt x="779" y="240"/>
                    </a:cubicBezTo>
                    <a:cubicBezTo>
                      <a:pt x="742" y="234"/>
                      <a:pt x="723" y="256"/>
                      <a:pt x="718" y="288"/>
                    </a:cubicBezTo>
                    <a:cubicBezTo>
                      <a:pt x="730" y="266"/>
                      <a:pt x="782" y="290"/>
                      <a:pt x="789" y="266"/>
                    </a:cubicBezTo>
                    <a:close/>
                    <a:moveTo>
                      <a:pt x="772" y="273"/>
                    </a:moveTo>
                    <a:lnTo>
                      <a:pt x="772" y="273"/>
                    </a:lnTo>
                    <a:cubicBezTo>
                      <a:pt x="759" y="276"/>
                      <a:pt x="738" y="263"/>
                      <a:pt x="730" y="275"/>
                    </a:cubicBezTo>
                    <a:cubicBezTo>
                      <a:pt x="727" y="265"/>
                      <a:pt x="738" y="258"/>
                      <a:pt x="746" y="255"/>
                    </a:cubicBezTo>
                    <a:cubicBezTo>
                      <a:pt x="752" y="254"/>
                      <a:pt x="754" y="259"/>
                      <a:pt x="759" y="260"/>
                    </a:cubicBezTo>
                    <a:cubicBezTo>
                      <a:pt x="765" y="225"/>
                      <a:pt x="802" y="266"/>
                      <a:pt x="772" y="273"/>
                    </a:cubicBezTo>
                    <a:close/>
                    <a:moveTo>
                      <a:pt x="724" y="302"/>
                    </a:moveTo>
                    <a:lnTo>
                      <a:pt x="724" y="302"/>
                    </a:lnTo>
                    <a:cubicBezTo>
                      <a:pt x="717" y="327"/>
                      <a:pt x="749" y="347"/>
                      <a:pt x="776" y="342"/>
                    </a:cubicBezTo>
                    <a:cubicBezTo>
                      <a:pt x="763" y="334"/>
                      <a:pt x="765" y="319"/>
                      <a:pt x="762" y="303"/>
                    </a:cubicBezTo>
                    <a:cubicBezTo>
                      <a:pt x="758" y="287"/>
                      <a:pt x="728" y="287"/>
                      <a:pt x="724" y="302"/>
                    </a:cubicBezTo>
                    <a:close/>
                    <a:moveTo>
                      <a:pt x="749" y="296"/>
                    </a:moveTo>
                    <a:lnTo>
                      <a:pt x="749" y="296"/>
                    </a:lnTo>
                    <a:cubicBezTo>
                      <a:pt x="759" y="305"/>
                      <a:pt x="757" y="326"/>
                      <a:pt x="764" y="338"/>
                    </a:cubicBezTo>
                    <a:cubicBezTo>
                      <a:pt x="755" y="338"/>
                      <a:pt x="749" y="334"/>
                      <a:pt x="744" y="329"/>
                    </a:cubicBezTo>
                    <a:cubicBezTo>
                      <a:pt x="743" y="324"/>
                      <a:pt x="746" y="321"/>
                      <a:pt x="746" y="316"/>
                    </a:cubicBezTo>
                    <a:cubicBezTo>
                      <a:pt x="744" y="313"/>
                      <a:pt x="741" y="320"/>
                      <a:pt x="736" y="318"/>
                    </a:cubicBezTo>
                    <a:cubicBezTo>
                      <a:pt x="725" y="310"/>
                      <a:pt x="730" y="291"/>
                      <a:pt x="749" y="296"/>
                    </a:cubicBezTo>
                    <a:close/>
                    <a:moveTo>
                      <a:pt x="616" y="301"/>
                    </a:moveTo>
                    <a:lnTo>
                      <a:pt x="616" y="301"/>
                    </a:lnTo>
                    <a:cubicBezTo>
                      <a:pt x="620" y="267"/>
                      <a:pt x="597" y="237"/>
                      <a:pt x="569" y="242"/>
                    </a:cubicBezTo>
                    <a:cubicBezTo>
                      <a:pt x="557" y="243"/>
                      <a:pt x="546" y="256"/>
                      <a:pt x="551" y="269"/>
                    </a:cubicBezTo>
                    <a:cubicBezTo>
                      <a:pt x="557" y="282"/>
                      <a:pt x="570" y="277"/>
                      <a:pt x="587" y="280"/>
                    </a:cubicBezTo>
                    <a:cubicBezTo>
                      <a:pt x="603" y="283"/>
                      <a:pt x="607" y="294"/>
                      <a:pt x="616" y="301"/>
                    </a:cubicBezTo>
                    <a:close/>
                    <a:moveTo>
                      <a:pt x="613" y="288"/>
                    </a:moveTo>
                    <a:lnTo>
                      <a:pt x="613" y="288"/>
                    </a:lnTo>
                    <a:cubicBezTo>
                      <a:pt x="605" y="288"/>
                      <a:pt x="608" y="283"/>
                      <a:pt x="600" y="279"/>
                    </a:cubicBezTo>
                    <a:cubicBezTo>
                      <a:pt x="585" y="271"/>
                      <a:pt x="553" y="280"/>
                      <a:pt x="556" y="259"/>
                    </a:cubicBezTo>
                    <a:cubicBezTo>
                      <a:pt x="557" y="249"/>
                      <a:pt x="571" y="244"/>
                      <a:pt x="580" y="252"/>
                    </a:cubicBezTo>
                    <a:cubicBezTo>
                      <a:pt x="582" y="257"/>
                      <a:pt x="580" y="262"/>
                      <a:pt x="582" y="265"/>
                    </a:cubicBezTo>
                    <a:cubicBezTo>
                      <a:pt x="598" y="253"/>
                      <a:pt x="612" y="271"/>
                      <a:pt x="613" y="288"/>
                    </a:cubicBezTo>
                    <a:close/>
                    <a:moveTo>
                      <a:pt x="537" y="250"/>
                    </a:moveTo>
                    <a:lnTo>
                      <a:pt x="537" y="250"/>
                    </a:lnTo>
                    <a:cubicBezTo>
                      <a:pt x="508" y="254"/>
                      <a:pt x="500" y="324"/>
                      <a:pt x="533" y="324"/>
                    </a:cubicBezTo>
                    <a:cubicBezTo>
                      <a:pt x="571" y="323"/>
                      <a:pt x="527" y="268"/>
                      <a:pt x="537" y="250"/>
                    </a:cubicBezTo>
                    <a:close/>
                    <a:moveTo>
                      <a:pt x="527" y="263"/>
                    </a:moveTo>
                    <a:lnTo>
                      <a:pt x="527" y="263"/>
                    </a:lnTo>
                    <a:cubicBezTo>
                      <a:pt x="530" y="280"/>
                      <a:pt x="549" y="294"/>
                      <a:pt x="540" y="315"/>
                    </a:cubicBezTo>
                    <a:cubicBezTo>
                      <a:pt x="530" y="320"/>
                      <a:pt x="520" y="313"/>
                      <a:pt x="521" y="302"/>
                    </a:cubicBezTo>
                    <a:cubicBezTo>
                      <a:pt x="522" y="298"/>
                      <a:pt x="524" y="295"/>
                      <a:pt x="530" y="295"/>
                    </a:cubicBezTo>
                    <a:cubicBezTo>
                      <a:pt x="521" y="288"/>
                      <a:pt x="515" y="272"/>
                      <a:pt x="527" y="263"/>
                    </a:cubicBezTo>
                    <a:close/>
                    <a:moveTo>
                      <a:pt x="540" y="340"/>
                    </a:moveTo>
                    <a:lnTo>
                      <a:pt x="540" y="340"/>
                    </a:lnTo>
                    <a:cubicBezTo>
                      <a:pt x="561" y="353"/>
                      <a:pt x="593" y="342"/>
                      <a:pt x="602" y="325"/>
                    </a:cubicBezTo>
                    <a:cubicBezTo>
                      <a:pt x="608" y="298"/>
                      <a:pt x="583" y="290"/>
                      <a:pt x="569" y="303"/>
                    </a:cubicBezTo>
                    <a:cubicBezTo>
                      <a:pt x="565" y="322"/>
                      <a:pt x="552" y="330"/>
                      <a:pt x="540" y="340"/>
                    </a:cubicBezTo>
                    <a:close/>
                    <a:moveTo>
                      <a:pt x="595" y="305"/>
                    </a:moveTo>
                    <a:lnTo>
                      <a:pt x="595" y="305"/>
                    </a:lnTo>
                    <a:cubicBezTo>
                      <a:pt x="599" y="312"/>
                      <a:pt x="597" y="322"/>
                      <a:pt x="590" y="325"/>
                    </a:cubicBezTo>
                    <a:cubicBezTo>
                      <a:pt x="584" y="326"/>
                      <a:pt x="583" y="322"/>
                      <a:pt x="577" y="322"/>
                    </a:cubicBezTo>
                    <a:cubicBezTo>
                      <a:pt x="572" y="326"/>
                      <a:pt x="581" y="327"/>
                      <a:pt x="579" y="332"/>
                    </a:cubicBezTo>
                    <a:cubicBezTo>
                      <a:pt x="576" y="341"/>
                      <a:pt x="559" y="343"/>
                      <a:pt x="549" y="340"/>
                    </a:cubicBezTo>
                    <a:cubicBezTo>
                      <a:pt x="567" y="332"/>
                      <a:pt x="568" y="294"/>
                      <a:pt x="595" y="305"/>
                    </a:cubicBezTo>
                    <a:close/>
                    <a:moveTo>
                      <a:pt x="667" y="331"/>
                    </a:moveTo>
                    <a:lnTo>
                      <a:pt x="667" y="331"/>
                    </a:lnTo>
                    <a:cubicBezTo>
                      <a:pt x="667" y="331"/>
                      <a:pt x="667" y="331"/>
                      <a:pt x="667" y="331"/>
                    </a:cubicBezTo>
                    <a:cubicBezTo>
                      <a:pt x="676" y="368"/>
                      <a:pt x="751" y="362"/>
                      <a:pt x="741" y="409"/>
                    </a:cubicBezTo>
                    <a:cubicBezTo>
                      <a:pt x="761" y="383"/>
                      <a:pt x="801" y="400"/>
                      <a:pt x="808" y="427"/>
                    </a:cubicBezTo>
                    <a:cubicBezTo>
                      <a:pt x="812" y="398"/>
                      <a:pt x="768" y="381"/>
                      <a:pt x="746" y="396"/>
                    </a:cubicBezTo>
                    <a:cubicBezTo>
                      <a:pt x="746" y="391"/>
                      <a:pt x="743" y="387"/>
                      <a:pt x="743" y="383"/>
                    </a:cubicBezTo>
                    <a:cubicBezTo>
                      <a:pt x="720" y="363"/>
                      <a:pt x="687" y="353"/>
                      <a:pt x="667" y="331"/>
                    </a:cubicBezTo>
                    <a:close/>
                    <a:moveTo>
                      <a:pt x="867" y="799"/>
                    </a:moveTo>
                    <a:lnTo>
                      <a:pt x="867" y="799"/>
                    </a:lnTo>
                    <a:cubicBezTo>
                      <a:pt x="866" y="750"/>
                      <a:pt x="862" y="701"/>
                      <a:pt x="865" y="638"/>
                    </a:cubicBezTo>
                    <a:cubicBezTo>
                      <a:pt x="866" y="622"/>
                      <a:pt x="864" y="591"/>
                      <a:pt x="869" y="579"/>
                    </a:cubicBezTo>
                    <a:cubicBezTo>
                      <a:pt x="879" y="559"/>
                      <a:pt x="927" y="572"/>
                      <a:pt x="940" y="580"/>
                    </a:cubicBezTo>
                    <a:cubicBezTo>
                      <a:pt x="935" y="588"/>
                      <a:pt x="934" y="600"/>
                      <a:pt x="927" y="606"/>
                    </a:cubicBezTo>
                    <a:cubicBezTo>
                      <a:pt x="925" y="597"/>
                      <a:pt x="928" y="582"/>
                      <a:pt x="923" y="576"/>
                    </a:cubicBezTo>
                    <a:cubicBezTo>
                      <a:pt x="926" y="594"/>
                      <a:pt x="919" y="606"/>
                      <a:pt x="926" y="621"/>
                    </a:cubicBezTo>
                    <a:cubicBezTo>
                      <a:pt x="934" y="613"/>
                      <a:pt x="934" y="597"/>
                      <a:pt x="941" y="589"/>
                    </a:cubicBezTo>
                    <a:cubicBezTo>
                      <a:pt x="949" y="598"/>
                      <a:pt x="952" y="611"/>
                      <a:pt x="960" y="621"/>
                    </a:cubicBezTo>
                    <a:cubicBezTo>
                      <a:pt x="971" y="608"/>
                      <a:pt x="976" y="589"/>
                      <a:pt x="990" y="579"/>
                    </a:cubicBezTo>
                    <a:cubicBezTo>
                      <a:pt x="997" y="590"/>
                      <a:pt x="1004" y="600"/>
                      <a:pt x="1008" y="613"/>
                    </a:cubicBezTo>
                    <a:cubicBezTo>
                      <a:pt x="998" y="607"/>
                      <a:pt x="998" y="591"/>
                      <a:pt x="987" y="586"/>
                    </a:cubicBezTo>
                    <a:cubicBezTo>
                      <a:pt x="972" y="606"/>
                      <a:pt x="959" y="630"/>
                      <a:pt x="946" y="652"/>
                    </a:cubicBezTo>
                    <a:cubicBezTo>
                      <a:pt x="965" y="639"/>
                      <a:pt x="970" y="610"/>
                      <a:pt x="987" y="595"/>
                    </a:cubicBezTo>
                    <a:cubicBezTo>
                      <a:pt x="1007" y="611"/>
                      <a:pt x="1013" y="641"/>
                      <a:pt x="1036" y="654"/>
                    </a:cubicBezTo>
                    <a:cubicBezTo>
                      <a:pt x="1036" y="642"/>
                      <a:pt x="1018" y="635"/>
                      <a:pt x="1013" y="622"/>
                    </a:cubicBezTo>
                    <a:cubicBezTo>
                      <a:pt x="1027" y="615"/>
                      <a:pt x="1021" y="590"/>
                      <a:pt x="1038" y="586"/>
                    </a:cubicBezTo>
                    <a:cubicBezTo>
                      <a:pt x="1042" y="600"/>
                      <a:pt x="1043" y="616"/>
                      <a:pt x="1057" y="621"/>
                    </a:cubicBezTo>
                    <a:cubicBezTo>
                      <a:pt x="1056" y="574"/>
                      <a:pt x="1058" y="520"/>
                      <a:pt x="1054" y="474"/>
                    </a:cubicBezTo>
                    <a:cubicBezTo>
                      <a:pt x="1058" y="471"/>
                      <a:pt x="1067" y="473"/>
                      <a:pt x="1065" y="465"/>
                    </a:cubicBezTo>
                    <a:cubicBezTo>
                      <a:pt x="1021" y="459"/>
                      <a:pt x="961" y="462"/>
                      <a:pt x="914" y="463"/>
                    </a:cubicBezTo>
                    <a:lnTo>
                      <a:pt x="914" y="472"/>
                    </a:lnTo>
                    <a:cubicBezTo>
                      <a:pt x="955" y="472"/>
                      <a:pt x="1004" y="472"/>
                      <a:pt x="1049" y="472"/>
                    </a:cubicBezTo>
                    <a:cubicBezTo>
                      <a:pt x="1050" y="506"/>
                      <a:pt x="1053" y="559"/>
                      <a:pt x="1049" y="600"/>
                    </a:cubicBezTo>
                    <a:cubicBezTo>
                      <a:pt x="1041" y="592"/>
                      <a:pt x="1038" y="578"/>
                      <a:pt x="1038" y="561"/>
                    </a:cubicBezTo>
                    <a:cubicBezTo>
                      <a:pt x="1045" y="562"/>
                      <a:pt x="1048" y="561"/>
                      <a:pt x="1049" y="556"/>
                    </a:cubicBezTo>
                    <a:cubicBezTo>
                      <a:pt x="1047" y="551"/>
                      <a:pt x="1036" y="553"/>
                      <a:pt x="1036" y="546"/>
                    </a:cubicBezTo>
                    <a:cubicBezTo>
                      <a:pt x="1038" y="540"/>
                      <a:pt x="1046" y="540"/>
                      <a:pt x="1048" y="535"/>
                    </a:cubicBezTo>
                    <a:cubicBezTo>
                      <a:pt x="1048" y="528"/>
                      <a:pt x="1037" y="527"/>
                      <a:pt x="1045" y="521"/>
                    </a:cubicBezTo>
                    <a:cubicBezTo>
                      <a:pt x="1036" y="521"/>
                      <a:pt x="1037" y="509"/>
                      <a:pt x="1038" y="504"/>
                    </a:cubicBezTo>
                    <a:cubicBezTo>
                      <a:pt x="1041" y="504"/>
                      <a:pt x="1045" y="504"/>
                      <a:pt x="1046" y="502"/>
                    </a:cubicBezTo>
                    <a:cubicBezTo>
                      <a:pt x="1048" y="492"/>
                      <a:pt x="1036" y="490"/>
                      <a:pt x="1046" y="485"/>
                    </a:cubicBezTo>
                    <a:cubicBezTo>
                      <a:pt x="1039" y="481"/>
                      <a:pt x="1032" y="486"/>
                      <a:pt x="1023" y="485"/>
                    </a:cubicBezTo>
                    <a:cubicBezTo>
                      <a:pt x="1031" y="492"/>
                      <a:pt x="1023" y="491"/>
                      <a:pt x="1022" y="499"/>
                    </a:cubicBezTo>
                    <a:cubicBezTo>
                      <a:pt x="1024" y="504"/>
                      <a:pt x="1033" y="502"/>
                      <a:pt x="1034" y="508"/>
                    </a:cubicBezTo>
                    <a:cubicBezTo>
                      <a:pt x="1035" y="517"/>
                      <a:pt x="1031" y="520"/>
                      <a:pt x="1025" y="521"/>
                    </a:cubicBezTo>
                    <a:cubicBezTo>
                      <a:pt x="1034" y="530"/>
                      <a:pt x="1021" y="527"/>
                      <a:pt x="1022" y="538"/>
                    </a:cubicBezTo>
                    <a:cubicBezTo>
                      <a:pt x="1024" y="542"/>
                      <a:pt x="1033" y="539"/>
                      <a:pt x="1034" y="546"/>
                    </a:cubicBezTo>
                    <a:cubicBezTo>
                      <a:pt x="1035" y="555"/>
                      <a:pt x="1022" y="550"/>
                      <a:pt x="1022" y="557"/>
                    </a:cubicBezTo>
                    <a:cubicBezTo>
                      <a:pt x="1021" y="563"/>
                      <a:pt x="1029" y="560"/>
                      <a:pt x="1031" y="563"/>
                    </a:cubicBezTo>
                    <a:cubicBezTo>
                      <a:pt x="1030" y="582"/>
                      <a:pt x="1022" y="597"/>
                      <a:pt x="1019" y="609"/>
                    </a:cubicBezTo>
                    <a:cubicBezTo>
                      <a:pt x="1014" y="558"/>
                      <a:pt x="1024" y="514"/>
                      <a:pt x="1015" y="475"/>
                    </a:cubicBezTo>
                    <a:cubicBezTo>
                      <a:pt x="1012" y="514"/>
                      <a:pt x="1016" y="562"/>
                      <a:pt x="1012" y="609"/>
                    </a:cubicBezTo>
                    <a:cubicBezTo>
                      <a:pt x="1006" y="595"/>
                      <a:pt x="1010" y="578"/>
                      <a:pt x="999" y="570"/>
                    </a:cubicBezTo>
                    <a:cubicBezTo>
                      <a:pt x="992" y="573"/>
                      <a:pt x="1003" y="579"/>
                      <a:pt x="999" y="582"/>
                    </a:cubicBezTo>
                    <a:cubicBezTo>
                      <a:pt x="996" y="575"/>
                      <a:pt x="992" y="570"/>
                      <a:pt x="992" y="560"/>
                    </a:cubicBezTo>
                    <a:cubicBezTo>
                      <a:pt x="995" y="559"/>
                      <a:pt x="1004" y="563"/>
                      <a:pt x="1003" y="557"/>
                    </a:cubicBezTo>
                    <a:cubicBezTo>
                      <a:pt x="1004" y="547"/>
                      <a:pt x="989" y="557"/>
                      <a:pt x="990" y="544"/>
                    </a:cubicBezTo>
                    <a:cubicBezTo>
                      <a:pt x="989" y="538"/>
                      <a:pt x="997" y="541"/>
                      <a:pt x="999" y="538"/>
                    </a:cubicBezTo>
                    <a:cubicBezTo>
                      <a:pt x="992" y="529"/>
                      <a:pt x="997" y="523"/>
                      <a:pt x="990" y="514"/>
                    </a:cubicBezTo>
                    <a:cubicBezTo>
                      <a:pt x="990" y="509"/>
                      <a:pt x="992" y="507"/>
                      <a:pt x="993" y="504"/>
                    </a:cubicBezTo>
                    <a:cubicBezTo>
                      <a:pt x="1001" y="504"/>
                      <a:pt x="1009" y="503"/>
                      <a:pt x="1009" y="495"/>
                    </a:cubicBezTo>
                    <a:cubicBezTo>
                      <a:pt x="1008" y="489"/>
                      <a:pt x="993" y="496"/>
                      <a:pt x="992" y="489"/>
                    </a:cubicBezTo>
                    <a:cubicBezTo>
                      <a:pt x="993" y="487"/>
                      <a:pt x="1000" y="490"/>
                      <a:pt x="999" y="485"/>
                    </a:cubicBezTo>
                    <a:cubicBezTo>
                      <a:pt x="993" y="485"/>
                      <a:pt x="983" y="482"/>
                      <a:pt x="977" y="486"/>
                    </a:cubicBezTo>
                    <a:cubicBezTo>
                      <a:pt x="979" y="488"/>
                      <a:pt x="983" y="487"/>
                      <a:pt x="982" y="491"/>
                    </a:cubicBezTo>
                    <a:cubicBezTo>
                      <a:pt x="975" y="491"/>
                      <a:pt x="966" y="490"/>
                      <a:pt x="966" y="497"/>
                    </a:cubicBezTo>
                    <a:cubicBezTo>
                      <a:pt x="967" y="505"/>
                      <a:pt x="976" y="504"/>
                      <a:pt x="983" y="502"/>
                    </a:cubicBezTo>
                    <a:cubicBezTo>
                      <a:pt x="991" y="513"/>
                      <a:pt x="982" y="529"/>
                      <a:pt x="979" y="538"/>
                    </a:cubicBezTo>
                    <a:cubicBezTo>
                      <a:pt x="981" y="542"/>
                      <a:pt x="988" y="541"/>
                      <a:pt x="986" y="548"/>
                    </a:cubicBezTo>
                    <a:cubicBezTo>
                      <a:pt x="986" y="556"/>
                      <a:pt x="971" y="549"/>
                      <a:pt x="972" y="557"/>
                    </a:cubicBezTo>
                    <a:cubicBezTo>
                      <a:pt x="972" y="566"/>
                      <a:pt x="983" y="556"/>
                      <a:pt x="986" y="563"/>
                    </a:cubicBezTo>
                    <a:cubicBezTo>
                      <a:pt x="985" y="570"/>
                      <a:pt x="984" y="577"/>
                      <a:pt x="977" y="579"/>
                    </a:cubicBezTo>
                    <a:cubicBezTo>
                      <a:pt x="977" y="576"/>
                      <a:pt x="982" y="571"/>
                      <a:pt x="976" y="572"/>
                    </a:cubicBezTo>
                    <a:cubicBezTo>
                      <a:pt x="966" y="577"/>
                      <a:pt x="974" y="598"/>
                      <a:pt x="962" y="603"/>
                    </a:cubicBezTo>
                    <a:cubicBezTo>
                      <a:pt x="960" y="562"/>
                      <a:pt x="965" y="513"/>
                      <a:pt x="959" y="476"/>
                    </a:cubicBezTo>
                    <a:cubicBezTo>
                      <a:pt x="956" y="511"/>
                      <a:pt x="962" y="569"/>
                      <a:pt x="956" y="606"/>
                    </a:cubicBezTo>
                    <a:cubicBezTo>
                      <a:pt x="953" y="593"/>
                      <a:pt x="944" y="585"/>
                      <a:pt x="939" y="574"/>
                    </a:cubicBezTo>
                    <a:cubicBezTo>
                      <a:pt x="903" y="551"/>
                      <a:pt x="871" y="524"/>
                      <a:pt x="835" y="501"/>
                    </a:cubicBezTo>
                    <a:cubicBezTo>
                      <a:pt x="833" y="665"/>
                      <a:pt x="832" y="814"/>
                      <a:pt x="832" y="978"/>
                    </a:cubicBezTo>
                    <a:cubicBezTo>
                      <a:pt x="841" y="980"/>
                      <a:pt x="858" y="981"/>
                      <a:pt x="865" y="976"/>
                    </a:cubicBezTo>
                    <a:cubicBezTo>
                      <a:pt x="863" y="923"/>
                      <a:pt x="867" y="856"/>
                      <a:pt x="867" y="799"/>
                    </a:cubicBezTo>
                    <a:close/>
                    <a:moveTo>
                      <a:pt x="796" y="1041"/>
                    </a:moveTo>
                    <a:lnTo>
                      <a:pt x="796" y="1041"/>
                    </a:lnTo>
                    <a:cubicBezTo>
                      <a:pt x="796" y="1046"/>
                      <a:pt x="789" y="1051"/>
                      <a:pt x="792" y="1054"/>
                    </a:cubicBezTo>
                    <a:cubicBezTo>
                      <a:pt x="798" y="1040"/>
                      <a:pt x="811" y="1032"/>
                      <a:pt x="819" y="1020"/>
                    </a:cubicBezTo>
                    <a:cubicBezTo>
                      <a:pt x="798" y="1020"/>
                      <a:pt x="779" y="1014"/>
                      <a:pt x="780" y="1037"/>
                    </a:cubicBezTo>
                    <a:cubicBezTo>
                      <a:pt x="787" y="1037"/>
                      <a:pt x="795" y="1035"/>
                      <a:pt x="796" y="1041"/>
                    </a:cubicBezTo>
                    <a:close/>
                    <a:moveTo>
                      <a:pt x="823" y="1054"/>
                    </a:moveTo>
                    <a:lnTo>
                      <a:pt x="823" y="1054"/>
                    </a:lnTo>
                    <a:cubicBezTo>
                      <a:pt x="844" y="1043"/>
                      <a:pt x="863" y="1030"/>
                      <a:pt x="887" y="1021"/>
                    </a:cubicBezTo>
                    <a:cubicBezTo>
                      <a:pt x="871" y="1018"/>
                      <a:pt x="851" y="1020"/>
                      <a:pt x="833" y="1020"/>
                    </a:cubicBezTo>
                    <a:cubicBezTo>
                      <a:pt x="808" y="1041"/>
                      <a:pt x="785" y="1065"/>
                      <a:pt x="773" y="1100"/>
                    </a:cubicBezTo>
                    <a:cubicBezTo>
                      <a:pt x="782" y="1094"/>
                      <a:pt x="789" y="1085"/>
                      <a:pt x="798" y="1077"/>
                    </a:cubicBezTo>
                    <a:cubicBezTo>
                      <a:pt x="806" y="1069"/>
                      <a:pt x="816" y="1063"/>
                      <a:pt x="823" y="1054"/>
                    </a:cubicBezTo>
                    <a:close/>
                    <a:moveTo>
                      <a:pt x="949" y="1010"/>
                    </a:moveTo>
                    <a:lnTo>
                      <a:pt x="949" y="1010"/>
                    </a:lnTo>
                    <a:cubicBezTo>
                      <a:pt x="948" y="1002"/>
                      <a:pt x="950" y="991"/>
                      <a:pt x="947" y="985"/>
                    </a:cubicBezTo>
                    <a:lnTo>
                      <a:pt x="878" y="985"/>
                    </a:lnTo>
                    <a:cubicBezTo>
                      <a:pt x="878" y="996"/>
                      <a:pt x="877" y="1000"/>
                      <a:pt x="878" y="1010"/>
                    </a:cubicBezTo>
                    <a:cubicBezTo>
                      <a:pt x="898" y="1012"/>
                      <a:pt x="924" y="1011"/>
                      <a:pt x="949" y="1010"/>
                    </a:cubicBezTo>
                    <a:close/>
                    <a:moveTo>
                      <a:pt x="746" y="1035"/>
                    </a:moveTo>
                    <a:lnTo>
                      <a:pt x="746" y="1035"/>
                    </a:lnTo>
                    <a:cubicBezTo>
                      <a:pt x="751" y="1038"/>
                      <a:pt x="765" y="1038"/>
                      <a:pt x="770" y="1035"/>
                    </a:cubicBezTo>
                    <a:cubicBezTo>
                      <a:pt x="773" y="1030"/>
                      <a:pt x="777" y="1027"/>
                      <a:pt x="776" y="1018"/>
                    </a:cubicBezTo>
                    <a:cubicBezTo>
                      <a:pt x="760" y="1018"/>
                      <a:pt x="740" y="1014"/>
                      <a:pt x="746" y="1035"/>
                    </a:cubicBezTo>
                    <a:close/>
                    <a:moveTo>
                      <a:pt x="707" y="1034"/>
                    </a:moveTo>
                    <a:lnTo>
                      <a:pt x="707" y="1034"/>
                    </a:lnTo>
                    <a:cubicBezTo>
                      <a:pt x="714" y="1037"/>
                      <a:pt x="726" y="1035"/>
                      <a:pt x="736" y="1035"/>
                    </a:cubicBezTo>
                    <a:cubicBezTo>
                      <a:pt x="737" y="1030"/>
                      <a:pt x="740" y="1027"/>
                      <a:pt x="739" y="1020"/>
                    </a:cubicBezTo>
                    <a:cubicBezTo>
                      <a:pt x="726" y="1017"/>
                      <a:pt x="702" y="1014"/>
                      <a:pt x="707" y="1034"/>
                    </a:cubicBezTo>
                    <a:close/>
                    <a:moveTo>
                      <a:pt x="669" y="1018"/>
                    </a:moveTo>
                    <a:lnTo>
                      <a:pt x="669" y="1018"/>
                    </a:lnTo>
                    <a:cubicBezTo>
                      <a:pt x="667" y="1022"/>
                      <a:pt x="670" y="1030"/>
                      <a:pt x="671" y="1035"/>
                    </a:cubicBezTo>
                    <a:lnTo>
                      <a:pt x="698" y="1035"/>
                    </a:lnTo>
                    <a:cubicBezTo>
                      <a:pt x="698" y="1029"/>
                      <a:pt x="702" y="1027"/>
                      <a:pt x="701" y="1020"/>
                    </a:cubicBezTo>
                    <a:cubicBezTo>
                      <a:pt x="692" y="1017"/>
                      <a:pt x="677" y="1018"/>
                      <a:pt x="669" y="1018"/>
                    </a:cubicBezTo>
                    <a:close/>
                    <a:moveTo>
                      <a:pt x="662" y="1018"/>
                    </a:moveTo>
                    <a:lnTo>
                      <a:pt x="662" y="1018"/>
                    </a:lnTo>
                    <a:cubicBezTo>
                      <a:pt x="653" y="1016"/>
                      <a:pt x="639" y="1016"/>
                      <a:pt x="629" y="1018"/>
                    </a:cubicBezTo>
                    <a:cubicBezTo>
                      <a:pt x="627" y="1036"/>
                      <a:pt x="646" y="1039"/>
                      <a:pt x="661" y="1034"/>
                    </a:cubicBezTo>
                    <a:cubicBezTo>
                      <a:pt x="663" y="1031"/>
                      <a:pt x="662" y="1023"/>
                      <a:pt x="662" y="1018"/>
                    </a:cubicBezTo>
                    <a:close/>
                    <a:moveTo>
                      <a:pt x="618" y="1017"/>
                    </a:moveTo>
                    <a:lnTo>
                      <a:pt x="618" y="1017"/>
                    </a:lnTo>
                    <a:lnTo>
                      <a:pt x="589" y="1017"/>
                    </a:lnTo>
                    <a:cubicBezTo>
                      <a:pt x="587" y="1022"/>
                      <a:pt x="594" y="1028"/>
                      <a:pt x="596" y="1034"/>
                    </a:cubicBezTo>
                    <a:cubicBezTo>
                      <a:pt x="610" y="1034"/>
                      <a:pt x="615" y="1036"/>
                      <a:pt x="625" y="1034"/>
                    </a:cubicBezTo>
                    <a:cubicBezTo>
                      <a:pt x="625" y="1026"/>
                      <a:pt x="621" y="1021"/>
                      <a:pt x="618" y="1017"/>
                    </a:cubicBezTo>
                    <a:close/>
                    <a:moveTo>
                      <a:pt x="547" y="1015"/>
                    </a:moveTo>
                    <a:lnTo>
                      <a:pt x="547" y="1015"/>
                    </a:lnTo>
                    <a:cubicBezTo>
                      <a:pt x="548" y="1024"/>
                      <a:pt x="553" y="1028"/>
                      <a:pt x="557" y="1034"/>
                    </a:cubicBezTo>
                    <a:lnTo>
                      <a:pt x="585" y="1034"/>
                    </a:lnTo>
                    <a:cubicBezTo>
                      <a:pt x="585" y="1026"/>
                      <a:pt x="580" y="1022"/>
                      <a:pt x="577" y="1017"/>
                    </a:cubicBezTo>
                    <a:cubicBezTo>
                      <a:pt x="566" y="1018"/>
                      <a:pt x="559" y="1014"/>
                      <a:pt x="547" y="1015"/>
                    </a:cubicBezTo>
                    <a:close/>
                    <a:moveTo>
                      <a:pt x="458" y="1005"/>
                    </a:moveTo>
                    <a:lnTo>
                      <a:pt x="458" y="1005"/>
                    </a:lnTo>
                    <a:cubicBezTo>
                      <a:pt x="528" y="1008"/>
                      <a:pt x="593" y="1008"/>
                      <a:pt x="661" y="1010"/>
                    </a:cubicBezTo>
                    <a:cubicBezTo>
                      <a:pt x="724" y="1011"/>
                      <a:pt x="801" y="1008"/>
                      <a:pt x="869" y="1010"/>
                    </a:cubicBezTo>
                    <a:cubicBezTo>
                      <a:pt x="872" y="1004"/>
                      <a:pt x="870" y="993"/>
                      <a:pt x="871" y="985"/>
                    </a:cubicBezTo>
                    <a:cubicBezTo>
                      <a:pt x="734" y="984"/>
                      <a:pt x="598" y="983"/>
                      <a:pt x="459" y="982"/>
                    </a:cubicBezTo>
                    <a:cubicBezTo>
                      <a:pt x="458" y="983"/>
                      <a:pt x="456" y="984"/>
                      <a:pt x="456" y="986"/>
                    </a:cubicBezTo>
                    <a:cubicBezTo>
                      <a:pt x="457" y="993"/>
                      <a:pt x="455" y="1001"/>
                      <a:pt x="458" y="1005"/>
                    </a:cubicBezTo>
                    <a:close/>
                    <a:moveTo>
                      <a:pt x="515" y="1208"/>
                    </a:moveTo>
                    <a:lnTo>
                      <a:pt x="515" y="1208"/>
                    </a:lnTo>
                    <a:cubicBezTo>
                      <a:pt x="521" y="1201"/>
                      <a:pt x="533" y="1200"/>
                      <a:pt x="543" y="1197"/>
                    </a:cubicBezTo>
                    <a:cubicBezTo>
                      <a:pt x="539" y="1178"/>
                      <a:pt x="549" y="1161"/>
                      <a:pt x="550" y="1142"/>
                    </a:cubicBezTo>
                    <a:cubicBezTo>
                      <a:pt x="538" y="1140"/>
                      <a:pt x="534" y="1130"/>
                      <a:pt x="526" y="1125"/>
                    </a:cubicBezTo>
                    <a:cubicBezTo>
                      <a:pt x="518" y="1131"/>
                      <a:pt x="508" y="1136"/>
                      <a:pt x="495" y="1138"/>
                    </a:cubicBezTo>
                    <a:cubicBezTo>
                      <a:pt x="497" y="1162"/>
                      <a:pt x="489" y="1177"/>
                      <a:pt x="485" y="1195"/>
                    </a:cubicBezTo>
                    <a:cubicBezTo>
                      <a:pt x="502" y="1211"/>
                      <a:pt x="511" y="1233"/>
                      <a:pt x="527" y="1249"/>
                    </a:cubicBezTo>
                    <a:cubicBezTo>
                      <a:pt x="528" y="1241"/>
                      <a:pt x="536" y="1240"/>
                      <a:pt x="537" y="1231"/>
                    </a:cubicBezTo>
                    <a:cubicBezTo>
                      <a:pt x="528" y="1225"/>
                      <a:pt x="521" y="1218"/>
                      <a:pt x="515" y="1208"/>
                    </a:cubicBezTo>
                    <a:close/>
                    <a:moveTo>
                      <a:pt x="515" y="1204"/>
                    </a:moveTo>
                    <a:lnTo>
                      <a:pt x="515" y="1204"/>
                    </a:lnTo>
                    <a:cubicBezTo>
                      <a:pt x="491" y="1194"/>
                      <a:pt x="512" y="1164"/>
                      <a:pt x="513" y="1141"/>
                    </a:cubicBezTo>
                    <a:cubicBezTo>
                      <a:pt x="522" y="1131"/>
                      <a:pt x="529" y="1145"/>
                      <a:pt x="534" y="1152"/>
                    </a:cubicBezTo>
                    <a:cubicBezTo>
                      <a:pt x="527" y="1168"/>
                      <a:pt x="531" y="1196"/>
                      <a:pt x="515" y="1204"/>
                    </a:cubicBezTo>
                    <a:close/>
                    <a:moveTo>
                      <a:pt x="304" y="1119"/>
                    </a:moveTo>
                    <a:lnTo>
                      <a:pt x="304" y="1119"/>
                    </a:lnTo>
                    <a:cubicBezTo>
                      <a:pt x="312" y="1119"/>
                      <a:pt x="317" y="1112"/>
                      <a:pt x="324" y="1115"/>
                    </a:cubicBezTo>
                    <a:cubicBezTo>
                      <a:pt x="326" y="1122"/>
                      <a:pt x="326" y="1130"/>
                      <a:pt x="328" y="1136"/>
                    </a:cubicBezTo>
                    <a:cubicBezTo>
                      <a:pt x="336" y="1132"/>
                      <a:pt x="347" y="1131"/>
                      <a:pt x="350" y="1122"/>
                    </a:cubicBezTo>
                    <a:cubicBezTo>
                      <a:pt x="344" y="1123"/>
                      <a:pt x="344" y="1119"/>
                      <a:pt x="343" y="1116"/>
                    </a:cubicBezTo>
                    <a:cubicBezTo>
                      <a:pt x="352" y="1102"/>
                      <a:pt x="366" y="1084"/>
                      <a:pt x="377" y="1069"/>
                    </a:cubicBezTo>
                    <a:cubicBezTo>
                      <a:pt x="370" y="1065"/>
                      <a:pt x="373" y="1051"/>
                      <a:pt x="366" y="1047"/>
                    </a:cubicBezTo>
                    <a:cubicBezTo>
                      <a:pt x="362" y="1051"/>
                      <a:pt x="354" y="1053"/>
                      <a:pt x="347" y="1054"/>
                    </a:cubicBezTo>
                    <a:cubicBezTo>
                      <a:pt x="365" y="1074"/>
                      <a:pt x="335" y="1095"/>
                      <a:pt x="324" y="1108"/>
                    </a:cubicBezTo>
                    <a:cubicBezTo>
                      <a:pt x="321" y="1105"/>
                      <a:pt x="319" y="1101"/>
                      <a:pt x="318" y="1096"/>
                    </a:cubicBezTo>
                    <a:cubicBezTo>
                      <a:pt x="310" y="1096"/>
                      <a:pt x="306" y="1099"/>
                      <a:pt x="301" y="1102"/>
                    </a:cubicBezTo>
                    <a:cubicBezTo>
                      <a:pt x="302" y="1108"/>
                      <a:pt x="302" y="1114"/>
                      <a:pt x="304" y="1119"/>
                    </a:cubicBezTo>
                    <a:close/>
                    <a:moveTo>
                      <a:pt x="425" y="1128"/>
                    </a:moveTo>
                    <a:lnTo>
                      <a:pt x="425" y="1128"/>
                    </a:lnTo>
                    <a:cubicBezTo>
                      <a:pt x="430" y="1122"/>
                      <a:pt x="429" y="1117"/>
                      <a:pt x="425" y="1110"/>
                    </a:cubicBezTo>
                    <a:cubicBezTo>
                      <a:pt x="405" y="1105"/>
                      <a:pt x="404" y="1133"/>
                      <a:pt x="425" y="1128"/>
                    </a:cubicBezTo>
                    <a:close/>
                    <a:moveTo>
                      <a:pt x="455" y="1099"/>
                    </a:moveTo>
                    <a:lnTo>
                      <a:pt x="455" y="1099"/>
                    </a:lnTo>
                    <a:cubicBezTo>
                      <a:pt x="459" y="1084"/>
                      <a:pt x="478" y="1096"/>
                      <a:pt x="478" y="1106"/>
                    </a:cubicBezTo>
                    <a:cubicBezTo>
                      <a:pt x="480" y="1087"/>
                      <a:pt x="447" y="1082"/>
                      <a:pt x="451" y="1106"/>
                    </a:cubicBezTo>
                    <a:cubicBezTo>
                      <a:pt x="456" y="1110"/>
                      <a:pt x="465" y="1111"/>
                      <a:pt x="464" y="1100"/>
                    </a:cubicBezTo>
                    <a:cubicBezTo>
                      <a:pt x="461" y="1099"/>
                      <a:pt x="455" y="1102"/>
                      <a:pt x="455" y="1099"/>
                    </a:cubicBezTo>
                    <a:close/>
                    <a:moveTo>
                      <a:pt x="433" y="1182"/>
                    </a:moveTo>
                    <a:lnTo>
                      <a:pt x="433" y="1182"/>
                    </a:lnTo>
                    <a:cubicBezTo>
                      <a:pt x="424" y="1164"/>
                      <a:pt x="438" y="1147"/>
                      <a:pt x="452" y="1144"/>
                    </a:cubicBezTo>
                    <a:cubicBezTo>
                      <a:pt x="456" y="1158"/>
                      <a:pt x="453" y="1176"/>
                      <a:pt x="446" y="1185"/>
                    </a:cubicBezTo>
                    <a:cubicBezTo>
                      <a:pt x="451" y="1189"/>
                      <a:pt x="452" y="1197"/>
                      <a:pt x="455" y="1203"/>
                    </a:cubicBezTo>
                    <a:cubicBezTo>
                      <a:pt x="464" y="1202"/>
                      <a:pt x="465" y="1193"/>
                      <a:pt x="472" y="1191"/>
                    </a:cubicBezTo>
                    <a:cubicBezTo>
                      <a:pt x="457" y="1180"/>
                      <a:pt x="473" y="1143"/>
                      <a:pt x="467" y="1126"/>
                    </a:cubicBezTo>
                    <a:cubicBezTo>
                      <a:pt x="449" y="1140"/>
                      <a:pt x="435" y="1157"/>
                      <a:pt x="410" y="1164"/>
                    </a:cubicBezTo>
                    <a:cubicBezTo>
                      <a:pt x="414" y="1169"/>
                      <a:pt x="412" y="1180"/>
                      <a:pt x="415" y="1187"/>
                    </a:cubicBezTo>
                    <a:cubicBezTo>
                      <a:pt x="420" y="1189"/>
                      <a:pt x="427" y="1184"/>
                      <a:pt x="433" y="1182"/>
                    </a:cubicBezTo>
                    <a:close/>
                    <a:moveTo>
                      <a:pt x="405" y="1155"/>
                    </a:moveTo>
                    <a:lnTo>
                      <a:pt x="405" y="1155"/>
                    </a:lnTo>
                    <a:cubicBezTo>
                      <a:pt x="406" y="1150"/>
                      <a:pt x="402" y="1150"/>
                      <a:pt x="402" y="1145"/>
                    </a:cubicBezTo>
                    <a:cubicBezTo>
                      <a:pt x="375" y="1135"/>
                      <a:pt x="391" y="1175"/>
                      <a:pt x="405" y="1155"/>
                    </a:cubicBezTo>
                    <a:close/>
                    <a:moveTo>
                      <a:pt x="374" y="1165"/>
                    </a:moveTo>
                    <a:lnTo>
                      <a:pt x="374" y="1165"/>
                    </a:lnTo>
                    <a:cubicBezTo>
                      <a:pt x="375" y="1159"/>
                      <a:pt x="371" y="1158"/>
                      <a:pt x="372" y="1152"/>
                    </a:cubicBezTo>
                    <a:cubicBezTo>
                      <a:pt x="384" y="1130"/>
                      <a:pt x="397" y="1109"/>
                      <a:pt x="413" y="1090"/>
                    </a:cubicBezTo>
                    <a:cubicBezTo>
                      <a:pt x="408" y="1084"/>
                      <a:pt x="404" y="1078"/>
                      <a:pt x="402" y="1069"/>
                    </a:cubicBezTo>
                    <a:cubicBezTo>
                      <a:pt x="393" y="1070"/>
                      <a:pt x="389" y="1075"/>
                      <a:pt x="382" y="1077"/>
                    </a:cubicBezTo>
                    <a:cubicBezTo>
                      <a:pt x="406" y="1098"/>
                      <a:pt x="367" y="1121"/>
                      <a:pt x="360" y="1141"/>
                    </a:cubicBezTo>
                    <a:cubicBezTo>
                      <a:pt x="353" y="1138"/>
                      <a:pt x="344" y="1136"/>
                      <a:pt x="341" y="1144"/>
                    </a:cubicBezTo>
                    <a:cubicBezTo>
                      <a:pt x="348" y="1148"/>
                      <a:pt x="362" y="1154"/>
                      <a:pt x="357" y="1165"/>
                    </a:cubicBezTo>
                    <a:cubicBezTo>
                      <a:pt x="343" y="1166"/>
                      <a:pt x="333" y="1146"/>
                      <a:pt x="321" y="1158"/>
                    </a:cubicBezTo>
                    <a:cubicBezTo>
                      <a:pt x="333" y="1161"/>
                      <a:pt x="341" y="1174"/>
                      <a:pt x="353" y="1174"/>
                    </a:cubicBezTo>
                    <a:cubicBezTo>
                      <a:pt x="360" y="1174"/>
                      <a:pt x="365" y="1165"/>
                      <a:pt x="374" y="1165"/>
                    </a:cubicBezTo>
                    <a:close/>
                    <a:moveTo>
                      <a:pt x="284" y="1109"/>
                    </a:moveTo>
                    <a:lnTo>
                      <a:pt x="284" y="1109"/>
                    </a:lnTo>
                    <a:cubicBezTo>
                      <a:pt x="277" y="1108"/>
                      <a:pt x="272" y="1109"/>
                      <a:pt x="267" y="1110"/>
                    </a:cubicBezTo>
                    <a:lnTo>
                      <a:pt x="267" y="1119"/>
                    </a:lnTo>
                    <a:cubicBezTo>
                      <a:pt x="274" y="1120"/>
                      <a:pt x="277" y="1117"/>
                      <a:pt x="284" y="1118"/>
                    </a:cubicBezTo>
                    <a:lnTo>
                      <a:pt x="284" y="1109"/>
                    </a:lnTo>
                    <a:close/>
                    <a:moveTo>
                      <a:pt x="315" y="1027"/>
                    </a:moveTo>
                    <a:lnTo>
                      <a:pt x="315" y="1027"/>
                    </a:lnTo>
                    <a:cubicBezTo>
                      <a:pt x="315" y="1032"/>
                      <a:pt x="319" y="1032"/>
                      <a:pt x="318" y="1037"/>
                    </a:cubicBezTo>
                    <a:cubicBezTo>
                      <a:pt x="306" y="1051"/>
                      <a:pt x="297" y="1068"/>
                      <a:pt x="278" y="1076"/>
                    </a:cubicBezTo>
                    <a:cubicBezTo>
                      <a:pt x="279" y="1085"/>
                      <a:pt x="276" y="1089"/>
                      <a:pt x="277" y="1097"/>
                    </a:cubicBezTo>
                    <a:cubicBezTo>
                      <a:pt x="284" y="1097"/>
                      <a:pt x="294" y="1098"/>
                      <a:pt x="300" y="1096"/>
                    </a:cubicBezTo>
                    <a:cubicBezTo>
                      <a:pt x="300" y="1091"/>
                      <a:pt x="295" y="1093"/>
                      <a:pt x="297" y="1087"/>
                    </a:cubicBezTo>
                    <a:cubicBezTo>
                      <a:pt x="308" y="1072"/>
                      <a:pt x="322" y="1059"/>
                      <a:pt x="337" y="1048"/>
                    </a:cubicBezTo>
                    <a:cubicBezTo>
                      <a:pt x="333" y="1039"/>
                      <a:pt x="339" y="1033"/>
                      <a:pt x="338" y="1024"/>
                    </a:cubicBezTo>
                    <a:cubicBezTo>
                      <a:pt x="329" y="1023"/>
                      <a:pt x="323" y="1026"/>
                      <a:pt x="315" y="1027"/>
                    </a:cubicBezTo>
                    <a:close/>
                    <a:moveTo>
                      <a:pt x="252" y="955"/>
                    </a:moveTo>
                    <a:lnTo>
                      <a:pt x="252" y="955"/>
                    </a:lnTo>
                    <a:cubicBezTo>
                      <a:pt x="246" y="978"/>
                      <a:pt x="226" y="988"/>
                      <a:pt x="203" y="995"/>
                    </a:cubicBezTo>
                    <a:cubicBezTo>
                      <a:pt x="205" y="1005"/>
                      <a:pt x="200" y="1010"/>
                      <a:pt x="200" y="1018"/>
                    </a:cubicBezTo>
                    <a:lnTo>
                      <a:pt x="225" y="1018"/>
                    </a:lnTo>
                    <a:cubicBezTo>
                      <a:pt x="229" y="1014"/>
                      <a:pt x="219" y="1014"/>
                      <a:pt x="220" y="1008"/>
                    </a:cubicBezTo>
                    <a:cubicBezTo>
                      <a:pt x="235" y="995"/>
                      <a:pt x="250" y="983"/>
                      <a:pt x="269" y="975"/>
                    </a:cubicBezTo>
                    <a:cubicBezTo>
                      <a:pt x="269" y="966"/>
                      <a:pt x="269" y="956"/>
                      <a:pt x="271" y="949"/>
                    </a:cubicBezTo>
                    <a:cubicBezTo>
                      <a:pt x="262" y="949"/>
                      <a:pt x="251" y="950"/>
                      <a:pt x="248" y="945"/>
                    </a:cubicBezTo>
                    <a:cubicBezTo>
                      <a:pt x="249" y="937"/>
                      <a:pt x="251" y="931"/>
                      <a:pt x="252" y="923"/>
                    </a:cubicBezTo>
                    <a:cubicBezTo>
                      <a:pt x="245" y="923"/>
                      <a:pt x="238" y="923"/>
                      <a:pt x="232" y="925"/>
                    </a:cubicBezTo>
                    <a:cubicBezTo>
                      <a:pt x="232" y="926"/>
                      <a:pt x="234" y="931"/>
                      <a:pt x="232" y="937"/>
                    </a:cubicBezTo>
                    <a:cubicBezTo>
                      <a:pt x="214" y="946"/>
                      <a:pt x="200" y="965"/>
                      <a:pt x="177" y="965"/>
                    </a:cubicBezTo>
                    <a:cubicBezTo>
                      <a:pt x="177" y="972"/>
                      <a:pt x="175" y="977"/>
                      <a:pt x="174" y="984"/>
                    </a:cubicBezTo>
                    <a:cubicBezTo>
                      <a:pt x="180" y="986"/>
                      <a:pt x="189" y="985"/>
                      <a:pt x="196" y="986"/>
                    </a:cubicBezTo>
                    <a:cubicBezTo>
                      <a:pt x="204" y="972"/>
                      <a:pt x="241" y="943"/>
                      <a:pt x="252" y="955"/>
                    </a:cubicBezTo>
                    <a:close/>
                    <a:moveTo>
                      <a:pt x="140" y="925"/>
                    </a:moveTo>
                    <a:lnTo>
                      <a:pt x="140" y="925"/>
                    </a:lnTo>
                    <a:cubicBezTo>
                      <a:pt x="146" y="927"/>
                      <a:pt x="157" y="924"/>
                      <a:pt x="161" y="929"/>
                    </a:cubicBezTo>
                    <a:cubicBezTo>
                      <a:pt x="160" y="937"/>
                      <a:pt x="156" y="943"/>
                      <a:pt x="154" y="950"/>
                    </a:cubicBezTo>
                    <a:cubicBezTo>
                      <a:pt x="161" y="953"/>
                      <a:pt x="171" y="952"/>
                      <a:pt x="179" y="953"/>
                    </a:cubicBezTo>
                    <a:cubicBezTo>
                      <a:pt x="182" y="950"/>
                      <a:pt x="175" y="949"/>
                      <a:pt x="176" y="943"/>
                    </a:cubicBezTo>
                    <a:cubicBezTo>
                      <a:pt x="192" y="932"/>
                      <a:pt x="208" y="921"/>
                      <a:pt x="229" y="914"/>
                    </a:cubicBezTo>
                    <a:cubicBezTo>
                      <a:pt x="229" y="905"/>
                      <a:pt x="234" y="896"/>
                      <a:pt x="232" y="888"/>
                    </a:cubicBezTo>
                    <a:cubicBezTo>
                      <a:pt x="224" y="889"/>
                      <a:pt x="219" y="886"/>
                      <a:pt x="210" y="887"/>
                    </a:cubicBezTo>
                    <a:cubicBezTo>
                      <a:pt x="211" y="891"/>
                      <a:pt x="215" y="892"/>
                      <a:pt x="213" y="899"/>
                    </a:cubicBezTo>
                    <a:cubicBezTo>
                      <a:pt x="199" y="909"/>
                      <a:pt x="182" y="926"/>
                      <a:pt x="157" y="922"/>
                    </a:cubicBezTo>
                    <a:cubicBezTo>
                      <a:pt x="159" y="918"/>
                      <a:pt x="159" y="913"/>
                      <a:pt x="159" y="907"/>
                    </a:cubicBezTo>
                    <a:cubicBezTo>
                      <a:pt x="154" y="906"/>
                      <a:pt x="149" y="905"/>
                      <a:pt x="144" y="904"/>
                    </a:cubicBezTo>
                    <a:cubicBezTo>
                      <a:pt x="142" y="910"/>
                      <a:pt x="139" y="915"/>
                      <a:pt x="140" y="925"/>
                    </a:cubicBezTo>
                    <a:close/>
                    <a:moveTo>
                      <a:pt x="189" y="788"/>
                    </a:moveTo>
                    <a:lnTo>
                      <a:pt x="189" y="788"/>
                    </a:lnTo>
                    <a:cubicBezTo>
                      <a:pt x="183" y="784"/>
                      <a:pt x="180" y="780"/>
                      <a:pt x="172" y="779"/>
                    </a:cubicBezTo>
                    <a:cubicBezTo>
                      <a:pt x="174" y="787"/>
                      <a:pt x="180" y="795"/>
                      <a:pt x="169" y="802"/>
                    </a:cubicBezTo>
                    <a:cubicBezTo>
                      <a:pt x="157" y="810"/>
                      <a:pt x="121" y="817"/>
                      <a:pt x="114" y="818"/>
                    </a:cubicBezTo>
                    <a:cubicBezTo>
                      <a:pt x="115" y="807"/>
                      <a:pt x="121" y="802"/>
                      <a:pt x="127" y="796"/>
                    </a:cubicBezTo>
                    <a:cubicBezTo>
                      <a:pt x="121" y="794"/>
                      <a:pt x="117" y="789"/>
                      <a:pt x="111" y="788"/>
                    </a:cubicBezTo>
                    <a:cubicBezTo>
                      <a:pt x="109" y="800"/>
                      <a:pt x="100" y="804"/>
                      <a:pt x="97" y="815"/>
                    </a:cubicBezTo>
                    <a:cubicBezTo>
                      <a:pt x="106" y="823"/>
                      <a:pt x="117" y="829"/>
                      <a:pt x="130" y="834"/>
                    </a:cubicBezTo>
                    <a:cubicBezTo>
                      <a:pt x="140" y="819"/>
                      <a:pt x="163" y="817"/>
                      <a:pt x="183" y="812"/>
                    </a:cubicBezTo>
                    <a:cubicBezTo>
                      <a:pt x="182" y="801"/>
                      <a:pt x="189" y="798"/>
                      <a:pt x="189" y="788"/>
                    </a:cubicBezTo>
                    <a:close/>
                    <a:moveTo>
                      <a:pt x="144" y="802"/>
                    </a:moveTo>
                    <a:lnTo>
                      <a:pt x="144" y="802"/>
                    </a:lnTo>
                    <a:cubicBezTo>
                      <a:pt x="150" y="803"/>
                      <a:pt x="158" y="798"/>
                      <a:pt x="154" y="795"/>
                    </a:cubicBezTo>
                    <a:cubicBezTo>
                      <a:pt x="153" y="799"/>
                      <a:pt x="146" y="798"/>
                      <a:pt x="144" y="802"/>
                    </a:cubicBezTo>
                    <a:close/>
                    <a:moveTo>
                      <a:pt x="68" y="642"/>
                    </a:moveTo>
                    <a:lnTo>
                      <a:pt x="68" y="642"/>
                    </a:lnTo>
                    <a:cubicBezTo>
                      <a:pt x="64" y="638"/>
                      <a:pt x="60" y="634"/>
                      <a:pt x="55" y="632"/>
                    </a:cubicBezTo>
                    <a:cubicBezTo>
                      <a:pt x="54" y="635"/>
                      <a:pt x="52" y="636"/>
                      <a:pt x="51" y="639"/>
                    </a:cubicBezTo>
                    <a:cubicBezTo>
                      <a:pt x="55" y="642"/>
                      <a:pt x="58" y="647"/>
                      <a:pt x="65" y="648"/>
                    </a:cubicBezTo>
                    <a:cubicBezTo>
                      <a:pt x="65" y="645"/>
                      <a:pt x="69" y="646"/>
                      <a:pt x="68" y="642"/>
                    </a:cubicBezTo>
                    <a:close/>
                    <a:moveTo>
                      <a:pt x="170" y="681"/>
                    </a:moveTo>
                    <a:lnTo>
                      <a:pt x="170" y="681"/>
                    </a:lnTo>
                    <a:cubicBezTo>
                      <a:pt x="166" y="676"/>
                      <a:pt x="161" y="673"/>
                      <a:pt x="154" y="671"/>
                    </a:cubicBezTo>
                    <a:cubicBezTo>
                      <a:pt x="138" y="688"/>
                      <a:pt x="101" y="687"/>
                      <a:pt x="77" y="684"/>
                    </a:cubicBezTo>
                    <a:cubicBezTo>
                      <a:pt x="73" y="688"/>
                      <a:pt x="74" y="697"/>
                      <a:pt x="68" y="700"/>
                    </a:cubicBezTo>
                    <a:cubicBezTo>
                      <a:pt x="53" y="700"/>
                      <a:pt x="68" y="662"/>
                      <a:pt x="51" y="669"/>
                    </a:cubicBezTo>
                    <a:cubicBezTo>
                      <a:pt x="51" y="674"/>
                      <a:pt x="52" y="688"/>
                      <a:pt x="54" y="695"/>
                    </a:cubicBezTo>
                    <a:cubicBezTo>
                      <a:pt x="61" y="700"/>
                      <a:pt x="68" y="704"/>
                      <a:pt x="72" y="711"/>
                    </a:cubicBezTo>
                    <a:cubicBezTo>
                      <a:pt x="90" y="699"/>
                      <a:pt x="128" y="692"/>
                      <a:pt x="156" y="698"/>
                    </a:cubicBezTo>
                    <a:cubicBezTo>
                      <a:pt x="160" y="692"/>
                      <a:pt x="167" y="689"/>
                      <a:pt x="170" y="681"/>
                    </a:cubicBezTo>
                    <a:close/>
                    <a:moveTo>
                      <a:pt x="88" y="641"/>
                    </a:moveTo>
                    <a:lnTo>
                      <a:pt x="88" y="641"/>
                    </a:lnTo>
                    <a:cubicBezTo>
                      <a:pt x="84" y="648"/>
                      <a:pt x="77" y="651"/>
                      <a:pt x="74" y="659"/>
                    </a:cubicBezTo>
                    <a:cubicBezTo>
                      <a:pt x="79" y="663"/>
                      <a:pt x="82" y="669"/>
                      <a:pt x="90" y="669"/>
                    </a:cubicBezTo>
                    <a:cubicBezTo>
                      <a:pt x="99" y="656"/>
                      <a:pt x="139" y="659"/>
                      <a:pt x="153" y="667"/>
                    </a:cubicBezTo>
                    <a:cubicBezTo>
                      <a:pt x="154" y="657"/>
                      <a:pt x="164" y="656"/>
                      <a:pt x="167" y="648"/>
                    </a:cubicBezTo>
                    <a:cubicBezTo>
                      <a:pt x="158" y="640"/>
                      <a:pt x="148" y="635"/>
                      <a:pt x="140" y="646"/>
                    </a:cubicBezTo>
                    <a:cubicBezTo>
                      <a:pt x="121" y="646"/>
                      <a:pt x="99" y="649"/>
                      <a:pt x="88" y="641"/>
                    </a:cubicBezTo>
                    <a:close/>
                    <a:moveTo>
                      <a:pt x="105" y="548"/>
                    </a:moveTo>
                    <a:lnTo>
                      <a:pt x="105" y="548"/>
                    </a:lnTo>
                    <a:cubicBezTo>
                      <a:pt x="102" y="536"/>
                      <a:pt x="77" y="537"/>
                      <a:pt x="84" y="560"/>
                    </a:cubicBezTo>
                    <a:cubicBezTo>
                      <a:pt x="97" y="565"/>
                      <a:pt x="108" y="558"/>
                      <a:pt x="105" y="548"/>
                    </a:cubicBezTo>
                    <a:close/>
                    <a:moveTo>
                      <a:pt x="156" y="559"/>
                    </a:moveTo>
                    <a:lnTo>
                      <a:pt x="156" y="559"/>
                    </a:lnTo>
                    <a:cubicBezTo>
                      <a:pt x="157" y="549"/>
                      <a:pt x="149" y="546"/>
                      <a:pt x="144" y="547"/>
                    </a:cubicBezTo>
                    <a:cubicBezTo>
                      <a:pt x="117" y="551"/>
                      <a:pt x="152" y="583"/>
                      <a:pt x="156" y="559"/>
                    </a:cubicBezTo>
                    <a:close/>
                    <a:moveTo>
                      <a:pt x="170" y="638"/>
                    </a:moveTo>
                    <a:lnTo>
                      <a:pt x="170" y="638"/>
                    </a:lnTo>
                    <a:cubicBezTo>
                      <a:pt x="165" y="627"/>
                      <a:pt x="168" y="613"/>
                      <a:pt x="170" y="602"/>
                    </a:cubicBezTo>
                    <a:cubicBezTo>
                      <a:pt x="161" y="598"/>
                      <a:pt x="158" y="586"/>
                      <a:pt x="147" y="583"/>
                    </a:cubicBezTo>
                    <a:cubicBezTo>
                      <a:pt x="136" y="580"/>
                      <a:pt x="123" y="585"/>
                      <a:pt x="114" y="579"/>
                    </a:cubicBezTo>
                    <a:cubicBezTo>
                      <a:pt x="111" y="585"/>
                      <a:pt x="111" y="594"/>
                      <a:pt x="102" y="596"/>
                    </a:cubicBezTo>
                    <a:cubicBezTo>
                      <a:pt x="93" y="592"/>
                      <a:pt x="88" y="584"/>
                      <a:pt x="77" y="582"/>
                    </a:cubicBezTo>
                    <a:cubicBezTo>
                      <a:pt x="80" y="590"/>
                      <a:pt x="76" y="602"/>
                      <a:pt x="74" y="609"/>
                    </a:cubicBezTo>
                    <a:cubicBezTo>
                      <a:pt x="79" y="619"/>
                      <a:pt x="88" y="625"/>
                      <a:pt x="95" y="632"/>
                    </a:cubicBezTo>
                    <a:cubicBezTo>
                      <a:pt x="99" y="626"/>
                      <a:pt x="112" y="627"/>
                      <a:pt x="120" y="629"/>
                    </a:cubicBezTo>
                    <a:cubicBezTo>
                      <a:pt x="121" y="624"/>
                      <a:pt x="123" y="619"/>
                      <a:pt x="127" y="616"/>
                    </a:cubicBezTo>
                    <a:cubicBezTo>
                      <a:pt x="142" y="622"/>
                      <a:pt x="152" y="635"/>
                      <a:pt x="170" y="638"/>
                    </a:cubicBezTo>
                    <a:close/>
                    <a:moveTo>
                      <a:pt x="111" y="612"/>
                    </a:moveTo>
                    <a:lnTo>
                      <a:pt x="111" y="612"/>
                    </a:lnTo>
                    <a:cubicBezTo>
                      <a:pt x="108" y="619"/>
                      <a:pt x="95" y="615"/>
                      <a:pt x="88" y="613"/>
                    </a:cubicBezTo>
                    <a:cubicBezTo>
                      <a:pt x="90" y="604"/>
                      <a:pt x="85" y="596"/>
                      <a:pt x="88" y="590"/>
                    </a:cubicBezTo>
                    <a:cubicBezTo>
                      <a:pt x="97" y="596"/>
                      <a:pt x="107" y="601"/>
                      <a:pt x="111" y="612"/>
                    </a:cubicBezTo>
                    <a:close/>
                    <a:moveTo>
                      <a:pt x="157" y="631"/>
                    </a:moveTo>
                    <a:lnTo>
                      <a:pt x="157" y="631"/>
                    </a:lnTo>
                    <a:cubicBezTo>
                      <a:pt x="144" y="621"/>
                      <a:pt x="125" y="619"/>
                      <a:pt x="121" y="600"/>
                    </a:cubicBezTo>
                    <a:cubicBezTo>
                      <a:pt x="131" y="594"/>
                      <a:pt x="144" y="601"/>
                      <a:pt x="157" y="599"/>
                    </a:cubicBezTo>
                    <a:cubicBezTo>
                      <a:pt x="152" y="609"/>
                      <a:pt x="157" y="624"/>
                      <a:pt x="157" y="631"/>
                    </a:cubicBezTo>
                    <a:close/>
                    <a:moveTo>
                      <a:pt x="98" y="744"/>
                    </a:moveTo>
                    <a:lnTo>
                      <a:pt x="98" y="744"/>
                    </a:lnTo>
                    <a:cubicBezTo>
                      <a:pt x="109" y="732"/>
                      <a:pt x="143" y="727"/>
                      <a:pt x="163" y="733"/>
                    </a:cubicBezTo>
                    <a:cubicBezTo>
                      <a:pt x="162" y="722"/>
                      <a:pt x="172" y="722"/>
                      <a:pt x="173" y="714"/>
                    </a:cubicBezTo>
                    <a:cubicBezTo>
                      <a:pt x="167" y="712"/>
                      <a:pt x="162" y="707"/>
                      <a:pt x="154" y="707"/>
                    </a:cubicBezTo>
                    <a:cubicBezTo>
                      <a:pt x="147" y="721"/>
                      <a:pt x="117" y="718"/>
                      <a:pt x="98" y="717"/>
                    </a:cubicBezTo>
                    <a:cubicBezTo>
                      <a:pt x="91" y="723"/>
                      <a:pt x="86" y="733"/>
                      <a:pt x="81" y="742"/>
                    </a:cubicBezTo>
                    <a:cubicBezTo>
                      <a:pt x="88" y="746"/>
                      <a:pt x="97" y="749"/>
                      <a:pt x="101" y="756"/>
                    </a:cubicBezTo>
                    <a:cubicBezTo>
                      <a:pt x="99" y="766"/>
                      <a:pt x="89" y="769"/>
                      <a:pt x="87" y="779"/>
                    </a:cubicBezTo>
                    <a:cubicBezTo>
                      <a:pt x="93" y="782"/>
                      <a:pt x="97" y="786"/>
                      <a:pt x="105" y="786"/>
                    </a:cubicBezTo>
                    <a:cubicBezTo>
                      <a:pt x="110" y="765"/>
                      <a:pt x="152" y="763"/>
                      <a:pt x="169" y="769"/>
                    </a:cubicBezTo>
                    <a:cubicBezTo>
                      <a:pt x="170" y="759"/>
                      <a:pt x="178" y="756"/>
                      <a:pt x="180" y="747"/>
                    </a:cubicBezTo>
                    <a:cubicBezTo>
                      <a:pt x="174" y="745"/>
                      <a:pt x="165" y="744"/>
                      <a:pt x="161" y="739"/>
                    </a:cubicBezTo>
                    <a:cubicBezTo>
                      <a:pt x="156" y="756"/>
                      <a:pt x="104" y="763"/>
                      <a:pt x="98" y="744"/>
                    </a:cubicBezTo>
                    <a:close/>
                    <a:moveTo>
                      <a:pt x="153" y="377"/>
                    </a:moveTo>
                    <a:lnTo>
                      <a:pt x="153" y="377"/>
                    </a:lnTo>
                    <a:cubicBezTo>
                      <a:pt x="148" y="380"/>
                      <a:pt x="142" y="382"/>
                      <a:pt x="136" y="383"/>
                    </a:cubicBezTo>
                    <a:cubicBezTo>
                      <a:pt x="136" y="393"/>
                      <a:pt x="143" y="398"/>
                      <a:pt x="146" y="406"/>
                    </a:cubicBezTo>
                    <a:cubicBezTo>
                      <a:pt x="170" y="398"/>
                      <a:pt x="186" y="419"/>
                      <a:pt x="203" y="427"/>
                    </a:cubicBezTo>
                    <a:cubicBezTo>
                      <a:pt x="208" y="422"/>
                      <a:pt x="217" y="422"/>
                      <a:pt x="225" y="420"/>
                    </a:cubicBezTo>
                    <a:cubicBezTo>
                      <a:pt x="223" y="411"/>
                      <a:pt x="219" y="405"/>
                      <a:pt x="213" y="400"/>
                    </a:cubicBezTo>
                    <a:cubicBezTo>
                      <a:pt x="212" y="404"/>
                      <a:pt x="210" y="407"/>
                      <a:pt x="205" y="407"/>
                    </a:cubicBezTo>
                    <a:cubicBezTo>
                      <a:pt x="184" y="400"/>
                      <a:pt x="167" y="390"/>
                      <a:pt x="153" y="377"/>
                    </a:cubicBezTo>
                    <a:close/>
                    <a:moveTo>
                      <a:pt x="123" y="412"/>
                    </a:moveTo>
                    <a:lnTo>
                      <a:pt x="123" y="412"/>
                    </a:lnTo>
                    <a:cubicBezTo>
                      <a:pt x="124" y="419"/>
                      <a:pt x="129" y="422"/>
                      <a:pt x="130" y="430"/>
                    </a:cubicBezTo>
                    <a:cubicBezTo>
                      <a:pt x="125" y="434"/>
                      <a:pt x="118" y="437"/>
                      <a:pt x="111" y="439"/>
                    </a:cubicBezTo>
                    <a:cubicBezTo>
                      <a:pt x="114" y="447"/>
                      <a:pt x="118" y="453"/>
                      <a:pt x="123" y="459"/>
                    </a:cubicBezTo>
                    <a:cubicBezTo>
                      <a:pt x="136" y="441"/>
                      <a:pt x="168" y="463"/>
                      <a:pt x="185" y="469"/>
                    </a:cubicBezTo>
                    <a:cubicBezTo>
                      <a:pt x="191" y="464"/>
                      <a:pt x="198" y="459"/>
                      <a:pt x="208" y="458"/>
                    </a:cubicBezTo>
                    <a:cubicBezTo>
                      <a:pt x="204" y="448"/>
                      <a:pt x="198" y="442"/>
                      <a:pt x="192" y="435"/>
                    </a:cubicBezTo>
                    <a:cubicBezTo>
                      <a:pt x="193" y="440"/>
                      <a:pt x="188" y="444"/>
                      <a:pt x="185" y="446"/>
                    </a:cubicBezTo>
                    <a:cubicBezTo>
                      <a:pt x="172" y="452"/>
                      <a:pt x="138" y="435"/>
                      <a:pt x="133" y="426"/>
                    </a:cubicBezTo>
                    <a:cubicBezTo>
                      <a:pt x="134" y="421"/>
                      <a:pt x="142" y="422"/>
                      <a:pt x="143" y="416"/>
                    </a:cubicBezTo>
                    <a:cubicBezTo>
                      <a:pt x="143" y="401"/>
                      <a:pt x="129" y="402"/>
                      <a:pt x="123" y="412"/>
                    </a:cubicBezTo>
                    <a:close/>
                    <a:moveTo>
                      <a:pt x="149" y="350"/>
                    </a:moveTo>
                    <a:lnTo>
                      <a:pt x="149" y="350"/>
                    </a:lnTo>
                    <a:cubicBezTo>
                      <a:pt x="139" y="339"/>
                      <a:pt x="154" y="330"/>
                      <a:pt x="156" y="318"/>
                    </a:cubicBezTo>
                    <a:cubicBezTo>
                      <a:pt x="153" y="318"/>
                      <a:pt x="155" y="313"/>
                      <a:pt x="151" y="314"/>
                    </a:cubicBezTo>
                    <a:cubicBezTo>
                      <a:pt x="149" y="325"/>
                      <a:pt x="140" y="329"/>
                      <a:pt x="137" y="340"/>
                    </a:cubicBezTo>
                    <a:cubicBezTo>
                      <a:pt x="142" y="345"/>
                      <a:pt x="145" y="351"/>
                      <a:pt x="149" y="358"/>
                    </a:cubicBezTo>
                    <a:cubicBezTo>
                      <a:pt x="178" y="364"/>
                      <a:pt x="199" y="378"/>
                      <a:pt x="219" y="393"/>
                    </a:cubicBezTo>
                    <a:cubicBezTo>
                      <a:pt x="227" y="390"/>
                      <a:pt x="233" y="386"/>
                      <a:pt x="243" y="387"/>
                    </a:cubicBezTo>
                    <a:cubicBezTo>
                      <a:pt x="241" y="379"/>
                      <a:pt x="237" y="373"/>
                      <a:pt x="232" y="367"/>
                    </a:cubicBezTo>
                    <a:cubicBezTo>
                      <a:pt x="206" y="376"/>
                      <a:pt x="184" y="350"/>
                      <a:pt x="163" y="340"/>
                    </a:cubicBezTo>
                    <a:cubicBezTo>
                      <a:pt x="158" y="343"/>
                      <a:pt x="155" y="348"/>
                      <a:pt x="149" y="350"/>
                    </a:cubicBezTo>
                    <a:close/>
                    <a:moveTo>
                      <a:pt x="231" y="291"/>
                    </a:moveTo>
                    <a:lnTo>
                      <a:pt x="231" y="291"/>
                    </a:lnTo>
                    <a:cubicBezTo>
                      <a:pt x="230" y="285"/>
                      <a:pt x="236" y="285"/>
                      <a:pt x="235" y="279"/>
                    </a:cubicBezTo>
                    <a:cubicBezTo>
                      <a:pt x="219" y="285"/>
                      <a:pt x="202" y="290"/>
                      <a:pt x="187" y="298"/>
                    </a:cubicBezTo>
                    <a:cubicBezTo>
                      <a:pt x="189" y="310"/>
                      <a:pt x="191" y="322"/>
                      <a:pt x="190" y="337"/>
                    </a:cubicBezTo>
                    <a:cubicBezTo>
                      <a:pt x="200" y="336"/>
                      <a:pt x="207" y="341"/>
                      <a:pt x="215" y="346"/>
                    </a:cubicBezTo>
                    <a:cubicBezTo>
                      <a:pt x="224" y="352"/>
                      <a:pt x="233" y="358"/>
                      <a:pt x="243" y="355"/>
                    </a:cubicBezTo>
                    <a:cubicBezTo>
                      <a:pt x="247" y="369"/>
                      <a:pt x="252" y="380"/>
                      <a:pt x="262" y="387"/>
                    </a:cubicBezTo>
                    <a:cubicBezTo>
                      <a:pt x="265" y="374"/>
                      <a:pt x="270" y="362"/>
                      <a:pt x="282" y="358"/>
                    </a:cubicBezTo>
                    <a:cubicBezTo>
                      <a:pt x="225" y="436"/>
                      <a:pt x="178" y="554"/>
                      <a:pt x="189" y="693"/>
                    </a:cubicBezTo>
                    <a:cubicBezTo>
                      <a:pt x="194" y="759"/>
                      <a:pt x="212" y="813"/>
                      <a:pt x="236" y="863"/>
                    </a:cubicBezTo>
                    <a:cubicBezTo>
                      <a:pt x="224" y="860"/>
                      <a:pt x="227" y="846"/>
                      <a:pt x="223" y="838"/>
                    </a:cubicBezTo>
                    <a:cubicBezTo>
                      <a:pt x="219" y="828"/>
                      <a:pt x="207" y="819"/>
                      <a:pt x="195" y="819"/>
                    </a:cubicBezTo>
                    <a:cubicBezTo>
                      <a:pt x="177" y="820"/>
                      <a:pt x="181" y="838"/>
                      <a:pt x="166" y="842"/>
                    </a:cubicBezTo>
                    <a:cubicBezTo>
                      <a:pt x="160" y="842"/>
                      <a:pt x="164" y="833"/>
                      <a:pt x="157" y="834"/>
                    </a:cubicBezTo>
                    <a:cubicBezTo>
                      <a:pt x="156" y="843"/>
                      <a:pt x="151" y="848"/>
                      <a:pt x="143" y="850"/>
                    </a:cubicBezTo>
                    <a:cubicBezTo>
                      <a:pt x="139" y="847"/>
                      <a:pt x="139" y="842"/>
                      <a:pt x="134" y="841"/>
                    </a:cubicBezTo>
                    <a:cubicBezTo>
                      <a:pt x="134" y="861"/>
                      <a:pt x="125" y="872"/>
                      <a:pt x="123" y="890"/>
                    </a:cubicBezTo>
                    <a:cubicBezTo>
                      <a:pt x="140" y="892"/>
                      <a:pt x="152" y="898"/>
                      <a:pt x="169" y="900"/>
                    </a:cubicBezTo>
                    <a:cubicBezTo>
                      <a:pt x="175" y="888"/>
                      <a:pt x="190" y="884"/>
                      <a:pt x="205" y="880"/>
                    </a:cubicBezTo>
                    <a:cubicBezTo>
                      <a:pt x="206" y="874"/>
                      <a:pt x="202" y="864"/>
                      <a:pt x="208" y="863"/>
                    </a:cubicBezTo>
                    <a:cubicBezTo>
                      <a:pt x="212" y="862"/>
                      <a:pt x="216" y="863"/>
                      <a:pt x="220" y="864"/>
                    </a:cubicBezTo>
                    <a:cubicBezTo>
                      <a:pt x="226" y="865"/>
                      <a:pt x="232" y="867"/>
                      <a:pt x="238" y="864"/>
                    </a:cubicBezTo>
                    <a:cubicBezTo>
                      <a:pt x="303" y="986"/>
                      <a:pt x="401" y="1075"/>
                      <a:pt x="550" y="1113"/>
                    </a:cubicBezTo>
                    <a:cubicBezTo>
                      <a:pt x="543" y="1104"/>
                      <a:pt x="531" y="1105"/>
                      <a:pt x="521" y="1102"/>
                    </a:cubicBezTo>
                    <a:cubicBezTo>
                      <a:pt x="412" y="1067"/>
                      <a:pt x="323" y="993"/>
                      <a:pt x="267" y="903"/>
                    </a:cubicBezTo>
                    <a:cubicBezTo>
                      <a:pt x="255" y="884"/>
                      <a:pt x="243" y="864"/>
                      <a:pt x="232" y="844"/>
                    </a:cubicBezTo>
                    <a:cubicBezTo>
                      <a:pt x="204" y="791"/>
                      <a:pt x="191" y="723"/>
                      <a:pt x="195" y="655"/>
                    </a:cubicBezTo>
                    <a:cubicBezTo>
                      <a:pt x="240" y="670"/>
                      <a:pt x="261" y="760"/>
                      <a:pt x="218" y="793"/>
                    </a:cubicBezTo>
                    <a:cubicBezTo>
                      <a:pt x="238" y="855"/>
                      <a:pt x="264" y="922"/>
                      <a:pt x="346" y="916"/>
                    </a:cubicBezTo>
                    <a:cubicBezTo>
                      <a:pt x="454" y="908"/>
                      <a:pt x="475" y="752"/>
                      <a:pt x="454" y="641"/>
                    </a:cubicBezTo>
                    <a:cubicBezTo>
                      <a:pt x="369" y="648"/>
                      <a:pt x="279" y="657"/>
                      <a:pt x="192" y="642"/>
                    </a:cubicBezTo>
                    <a:cubicBezTo>
                      <a:pt x="196" y="517"/>
                      <a:pt x="233" y="430"/>
                      <a:pt x="288" y="358"/>
                    </a:cubicBezTo>
                    <a:cubicBezTo>
                      <a:pt x="309" y="331"/>
                      <a:pt x="333" y="304"/>
                      <a:pt x="360" y="283"/>
                    </a:cubicBezTo>
                    <a:cubicBezTo>
                      <a:pt x="388" y="262"/>
                      <a:pt x="419" y="246"/>
                      <a:pt x="449" y="224"/>
                    </a:cubicBezTo>
                    <a:cubicBezTo>
                      <a:pt x="418" y="235"/>
                      <a:pt x="387" y="259"/>
                      <a:pt x="360" y="279"/>
                    </a:cubicBezTo>
                    <a:cubicBezTo>
                      <a:pt x="332" y="300"/>
                      <a:pt x="310" y="327"/>
                      <a:pt x="287" y="352"/>
                    </a:cubicBezTo>
                    <a:cubicBezTo>
                      <a:pt x="277" y="340"/>
                      <a:pt x="288" y="315"/>
                      <a:pt x="271" y="311"/>
                    </a:cubicBezTo>
                    <a:cubicBezTo>
                      <a:pt x="268" y="309"/>
                      <a:pt x="265" y="310"/>
                      <a:pt x="262" y="311"/>
                    </a:cubicBezTo>
                    <a:cubicBezTo>
                      <a:pt x="259" y="312"/>
                      <a:pt x="255" y="313"/>
                      <a:pt x="252" y="309"/>
                    </a:cubicBezTo>
                    <a:cubicBezTo>
                      <a:pt x="250" y="302"/>
                      <a:pt x="257" y="303"/>
                      <a:pt x="256" y="296"/>
                    </a:cubicBezTo>
                    <a:cubicBezTo>
                      <a:pt x="246" y="298"/>
                      <a:pt x="235" y="298"/>
                      <a:pt x="231" y="291"/>
                    </a:cubicBezTo>
                    <a:close/>
                    <a:moveTo>
                      <a:pt x="208" y="652"/>
                    </a:moveTo>
                    <a:lnTo>
                      <a:pt x="208" y="652"/>
                    </a:lnTo>
                    <a:cubicBezTo>
                      <a:pt x="287" y="663"/>
                      <a:pt x="368" y="655"/>
                      <a:pt x="448" y="651"/>
                    </a:cubicBezTo>
                    <a:cubicBezTo>
                      <a:pt x="454" y="697"/>
                      <a:pt x="455" y="743"/>
                      <a:pt x="451" y="789"/>
                    </a:cubicBezTo>
                    <a:cubicBezTo>
                      <a:pt x="442" y="782"/>
                      <a:pt x="448" y="764"/>
                      <a:pt x="448" y="754"/>
                    </a:cubicBezTo>
                    <a:cubicBezTo>
                      <a:pt x="448" y="753"/>
                      <a:pt x="446" y="753"/>
                      <a:pt x="446" y="752"/>
                    </a:cubicBezTo>
                    <a:cubicBezTo>
                      <a:pt x="438" y="751"/>
                      <a:pt x="434" y="754"/>
                      <a:pt x="429" y="757"/>
                    </a:cubicBezTo>
                    <a:cubicBezTo>
                      <a:pt x="425" y="761"/>
                      <a:pt x="420" y="764"/>
                      <a:pt x="412" y="763"/>
                    </a:cubicBezTo>
                    <a:cubicBezTo>
                      <a:pt x="406" y="759"/>
                      <a:pt x="408" y="746"/>
                      <a:pt x="403" y="740"/>
                    </a:cubicBezTo>
                    <a:cubicBezTo>
                      <a:pt x="397" y="739"/>
                      <a:pt x="394" y="741"/>
                      <a:pt x="390" y="743"/>
                    </a:cubicBezTo>
                    <a:cubicBezTo>
                      <a:pt x="391" y="749"/>
                      <a:pt x="398" y="747"/>
                      <a:pt x="399" y="753"/>
                    </a:cubicBezTo>
                    <a:cubicBezTo>
                      <a:pt x="399" y="757"/>
                      <a:pt x="396" y="760"/>
                      <a:pt x="395" y="763"/>
                    </a:cubicBezTo>
                    <a:cubicBezTo>
                      <a:pt x="387" y="763"/>
                      <a:pt x="381" y="761"/>
                      <a:pt x="375" y="758"/>
                    </a:cubicBezTo>
                    <a:cubicBezTo>
                      <a:pt x="368" y="755"/>
                      <a:pt x="361" y="752"/>
                      <a:pt x="351" y="754"/>
                    </a:cubicBezTo>
                    <a:cubicBezTo>
                      <a:pt x="348" y="767"/>
                      <a:pt x="353" y="782"/>
                      <a:pt x="351" y="798"/>
                    </a:cubicBezTo>
                    <a:cubicBezTo>
                      <a:pt x="357" y="791"/>
                      <a:pt x="353" y="774"/>
                      <a:pt x="356" y="765"/>
                    </a:cubicBezTo>
                    <a:cubicBezTo>
                      <a:pt x="359" y="772"/>
                      <a:pt x="359" y="782"/>
                      <a:pt x="360" y="792"/>
                    </a:cubicBezTo>
                    <a:cubicBezTo>
                      <a:pt x="367" y="786"/>
                      <a:pt x="361" y="776"/>
                      <a:pt x="364" y="766"/>
                    </a:cubicBezTo>
                    <a:cubicBezTo>
                      <a:pt x="368" y="770"/>
                      <a:pt x="369" y="778"/>
                      <a:pt x="369" y="786"/>
                    </a:cubicBezTo>
                    <a:cubicBezTo>
                      <a:pt x="373" y="784"/>
                      <a:pt x="373" y="777"/>
                      <a:pt x="373" y="770"/>
                    </a:cubicBezTo>
                    <a:cubicBezTo>
                      <a:pt x="377" y="772"/>
                      <a:pt x="377" y="778"/>
                      <a:pt x="377" y="783"/>
                    </a:cubicBezTo>
                    <a:cubicBezTo>
                      <a:pt x="381" y="781"/>
                      <a:pt x="382" y="776"/>
                      <a:pt x="382" y="770"/>
                    </a:cubicBezTo>
                    <a:cubicBezTo>
                      <a:pt x="385" y="771"/>
                      <a:pt x="385" y="776"/>
                      <a:pt x="386" y="779"/>
                    </a:cubicBezTo>
                    <a:cubicBezTo>
                      <a:pt x="388" y="778"/>
                      <a:pt x="391" y="776"/>
                      <a:pt x="390" y="772"/>
                    </a:cubicBezTo>
                    <a:cubicBezTo>
                      <a:pt x="395" y="774"/>
                      <a:pt x="395" y="781"/>
                      <a:pt x="395" y="788"/>
                    </a:cubicBezTo>
                    <a:cubicBezTo>
                      <a:pt x="387" y="789"/>
                      <a:pt x="384" y="794"/>
                      <a:pt x="377" y="796"/>
                    </a:cubicBezTo>
                    <a:cubicBezTo>
                      <a:pt x="374" y="800"/>
                      <a:pt x="381" y="800"/>
                      <a:pt x="377" y="803"/>
                    </a:cubicBezTo>
                    <a:cubicBezTo>
                      <a:pt x="372" y="806"/>
                      <a:pt x="365" y="808"/>
                      <a:pt x="363" y="815"/>
                    </a:cubicBezTo>
                    <a:cubicBezTo>
                      <a:pt x="366" y="817"/>
                      <a:pt x="369" y="813"/>
                      <a:pt x="372" y="810"/>
                    </a:cubicBezTo>
                    <a:cubicBezTo>
                      <a:pt x="376" y="806"/>
                      <a:pt x="379" y="802"/>
                      <a:pt x="385" y="806"/>
                    </a:cubicBezTo>
                    <a:cubicBezTo>
                      <a:pt x="390" y="803"/>
                      <a:pt x="389" y="795"/>
                      <a:pt x="397" y="795"/>
                    </a:cubicBezTo>
                    <a:cubicBezTo>
                      <a:pt x="396" y="807"/>
                      <a:pt x="391" y="817"/>
                      <a:pt x="382" y="822"/>
                    </a:cubicBezTo>
                    <a:cubicBezTo>
                      <a:pt x="391" y="827"/>
                      <a:pt x="394" y="813"/>
                      <a:pt x="402" y="812"/>
                    </a:cubicBezTo>
                    <a:cubicBezTo>
                      <a:pt x="409" y="814"/>
                      <a:pt x="406" y="826"/>
                      <a:pt x="418" y="824"/>
                    </a:cubicBezTo>
                    <a:cubicBezTo>
                      <a:pt x="415" y="818"/>
                      <a:pt x="402" y="810"/>
                      <a:pt x="403" y="795"/>
                    </a:cubicBezTo>
                    <a:cubicBezTo>
                      <a:pt x="411" y="800"/>
                      <a:pt x="420" y="804"/>
                      <a:pt x="428" y="809"/>
                    </a:cubicBezTo>
                    <a:cubicBezTo>
                      <a:pt x="428" y="812"/>
                      <a:pt x="425" y="811"/>
                      <a:pt x="425" y="814"/>
                    </a:cubicBezTo>
                    <a:cubicBezTo>
                      <a:pt x="428" y="815"/>
                      <a:pt x="432" y="816"/>
                      <a:pt x="432" y="821"/>
                    </a:cubicBezTo>
                    <a:cubicBezTo>
                      <a:pt x="434" y="819"/>
                      <a:pt x="433" y="814"/>
                      <a:pt x="439" y="816"/>
                    </a:cubicBezTo>
                    <a:cubicBezTo>
                      <a:pt x="439" y="813"/>
                      <a:pt x="436" y="811"/>
                      <a:pt x="439" y="808"/>
                    </a:cubicBezTo>
                    <a:cubicBezTo>
                      <a:pt x="420" y="809"/>
                      <a:pt x="420" y="790"/>
                      <a:pt x="405" y="786"/>
                    </a:cubicBezTo>
                    <a:cubicBezTo>
                      <a:pt x="404" y="780"/>
                      <a:pt x="405" y="776"/>
                      <a:pt x="408" y="773"/>
                    </a:cubicBezTo>
                    <a:cubicBezTo>
                      <a:pt x="410" y="774"/>
                      <a:pt x="411" y="777"/>
                      <a:pt x="412" y="780"/>
                    </a:cubicBezTo>
                    <a:cubicBezTo>
                      <a:pt x="415" y="779"/>
                      <a:pt x="414" y="774"/>
                      <a:pt x="416" y="772"/>
                    </a:cubicBezTo>
                    <a:cubicBezTo>
                      <a:pt x="420" y="774"/>
                      <a:pt x="417" y="781"/>
                      <a:pt x="422" y="782"/>
                    </a:cubicBezTo>
                    <a:cubicBezTo>
                      <a:pt x="426" y="780"/>
                      <a:pt x="421" y="771"/>
                      <a:pt x="425" y="769"/>
                    </a:cubicBezTo>
                    <a:cubicBezTo>
                      <a:pt x="429" y="772"/>
                      <a:pt x="427" y="781"/>
                      <a:pt x="429" y="786"/>
                    </a:cubicBezTo>
                    <a:cubicBezTo>
                      <a:pt x="433" y="784"/>
                      <a:pt x="431" y="768"/>
                      <a:pt x="433" y="769"/>
                    </a:cubicBezTo>
                    <a:cubicBezTo>
                      <a:pt x="434" y="776"/>
                      <a:pt x="434" y="783"/>
                      <a:pt x="436" y="789"/>
                    </a:cubicBezTo>
                    <a:cubicBezTo>
                      <a:pt x="441" y="783"/>
                      <a:pt x="437" y="768"/>
                      <a:pt x="441" y="760"/>
                    </a:cubicBezTo>
                    <a:cubicBezTo>
                      <a:pt x="445" y="770"/>
                      <a:pt x="439" y="795"/>
                      <a:pt x="448" y="795"/>
                    </a:cubicBezTo>
                    <a:cubicBezTo>
                      <a:pt x="440" y="840"/>
                      <a:pt x="417" y="870"/>
                      <a:pt x="387" y="893"/>
                    </a:cubicBezTo>
                    <a:cubicBezTo>
                      <a:pt x="383" y="891"/>
                      <a:pt x="377" y="890"/>
                      <a:pt x="380" y="884"/>
                    </a:cubicBezTo>
                    <a:cubicBezTo>
                      <a:pt x="374" y="885"/>
                      <a:pt x="373" y="886"/>
                      <a:pt x="367" y="884"/>
                    </a:cubicBezTo>
                    <a:cubicBezTo>
                      <a:pt x="365" y="873"/>
                      <a:pt x="346" y="876"/>
                      <a:pt x="351" y="861"/>
                    </a:cubicBezTo>
                    <a:cubicBezTo>
                      <a:pt x="356" y="866"/>
                      <a:pt x="359" y="860"/>
                      <a:pt x="357" y="854"/>
                    </a:cubicBezTo>
                    <a:cubicBezTo>
                      <a:pt x="360" y="854"/>
                      <a:pt x="360" y="856"/>
                      <a:pt x="360" y="859"/>
                    </a:cubicBezTo>
                    <a:cubicBezTo>
                      <a:pt x="360" y="862"/>
                      <a:pt x="360" y="864"/>
                      <a:pt x="363" y="864"/>
                    </a:cubicBezTo>
                    <a:cubicBezTo>
                      <a:pt x="366" y="863"/>
                      <a:pt x="363" y="854"/>
                      <a:pt x="366" y="852"/>
                    </a:cubicBezTo>
                    <a:cubicBezTo>
                      <a:pt x="372" y="853"/>
                      <a:pt x="365" y="867"/>
                      <a:pt x="372" y="867"/>
                    </a:cubicBezTo>
                    <a:cubicBezTo>
                      <a:pt x="375" y="865"/>
                      <a:pt x="371" y="855"/>
                      <a:pt x="374" y="852"/>
                    </a:cubicBezTo>
                    <a:cubicBezTo>
                      <a:pt x="380" y="854"/>
                      <a:pt x="375" y="866"/>
                      <a:pt x="379" y="870"/>
                    </a:cubicBezTo>
                    <a:cubicBezTo>
                      <a:pt x="386" y="868"/>
                      <a:pt x="377" y="850"/>
                      <a:pt x="386" y="850"/>
                    </a:cubicBezTo>
                    <a:cubicBezTo>
                      <a:pt x="387" y="858"/>
                      <a:pt x="384" y="870"/>
                      <a:pt x="389" y="874"/>
                    </a:cubicBezTo>
                    <a:cubicBezTo>
                      <a:pt x="393" y="868"/>
                      <a:pt x="388" y="852"/>
                      <a:pt x="392" y="845"/>
                    </a:cubicBezTo>
                    <a:cubicBezTo>
                      <a:pt x="395" y="856"/>
                      <a:pt x="390" y="871"/>
                      <a:pt x="397" y="880"/>
                    </a:cubicBezTo>
                    <a:cubicBezTo>
                      <a:pt x="396" y="868"/>
                      <a:pt x="403" y="848"/>
                      <a:pt x="395" y="837"/>
                    </a:cubicBezTo>
                    <a:cubicBezTo>
                      <a:pt x="386" y="836"/>
                      <a:pt x="381" y="839"/>
                      <a:pt x="375" y="841"/>
                    </a:cubicBezTo>
                    <a:cubicBezTo>
                      <a:pt x="369" y="844"/>
                      <a:pt x="363" y="847"/>
                      <a:pt x="351" y="845"/>
                    </a:cubicBezTo>
                    <a:cubicBezTo>
                      <a:pt x="347" y="834"/>
                      <a:pt x="352" y="816"/>
                      <a:pt x="334" y="825"/>
                    </a:cubicBezTo>
                    <a:cubicBezTo>
                      <a:pt x="336" y="831"/>
                      <a:pt x="342" y="831"/>
                      <a:pt x="340" y="841"/>
                    </a:cubicBezTo>
                    <a:cubicBezTo>
                      <a:pt x="330" y="846"/>
                      <a:pt x="319" y="843"/>
                      <a:pt x="310" y="840"/>
                    </a:cubicBezTo>
                    <a:cubicBezTo>
                      <a:pt x="300" y="836"/>
                      <a:pt x="290" y="833"/>
                      <a:pt x="282" y="838"/>
                    </a:cubicBezTo>
                    <a:cubicBezTo>
                      <a:pt x="282" y="851"/>
                      <a:pt x="285" y="862"/>
                      <a:pt x="284" y="876"/>
                    </a:cubicBezTo>
                    <a:cubicBezTo>
                      <a:pt x="291" y="871"/>
                      <a:pt x="289" y="857"/>
                      <a:pt x="290" y="847"/>
                    </a:cubicBezTo>
                    <a:cubicBezTo>
                      <a:pt x="295" y="851"/>
                      <a:pt x="294" y="862"/>
                      <a:pt x="295" y="871"/>
                    </a:cubicBezTo>
                    <a:cubicBezTo>
                      <a:pt x="303" y="869"/>
                      <a:pt x="299" y="855"/>
                      <a:pt x="300" y="847"/>
                    </a:cubicBezTo>
                    <a:cubicBezTo>
                      <a:pt x="303" y="852"/>
                      <a:pt x="303" y="862"/>
                      <a:pt x="305" y="868"/>
                    </a:cubicBezTo>
                    <a:cubicBezTo>
                      <a:pt x="310" y="866"/>
                      <a:pt x="308" y="857"/>
                      <a:pt x="310" y="851"/>
                    </a:cubicBezTo>
                    <a:cubicBezTo>
                      <a:pt x="315" y="850"/>
                      <a:pt x="312" y="858"/>
                      <a:pt x="313" y="861"/>
                    </a:cubicBezTo>
                    <a:cubicBezTo>
                      <a:pt x="319" y="861"/>
                      <a:pt x="315" y="851"/>
                      <a:pt x="321" y="851"/>
                    </a:cubicBezTo>
                    <a:cubicBezTo>
                      <a:pt x="320" y="856"/>
                      <a:pt x="323" y="858"/>
                      <a:pt x="323" y="863"/>
                    </a:cubicBezTo>
                    <a:cubicBezTo>
                      <a:pt x="328" y="863"/>
                      <a:pt x="326" y="856"/>
                      <a:pt x="328" y="854"/>
                    </a:cubicBezTo>
                    <a:cubicBezTo>
                      <a:pt x="331" y="856"/>
                      <a:pt x="330" y="863"/>
                      <a:pt x="334" y="864"/>
                    </a:cubicBezTo>
                    <a:cubicBezTo>
                      <a:pt x="325" y="872"/>
                      <a:pt x="316" y="888"/>
                      <a:pt x="303" y="887"/>
                    </a:cubicBezTo>
                    <a:cubicBezTo>
                      <a:pt x="306" y="893"/>
                      <a:pt x="300" y="891"/>
                      <a:pt x="300" y="897"/>
                    </a:cubicBezTo>
                    <a:cubicBezTo>
                      <a:pt x="300" y="898"/>
                      <a:pt x="301" y="898"/>
                      <a:pt x="302" y="898"/>
                    </a:cubicBezTo>
                    <a:cubicBezTo>
                      <a:pt x="304" y="897"/>
                      <a:pt x="307" y="897"/>
                      <a:pt x="305" y="901"/>
                    </a:cubicBezTo>
                    <a:cubicBezTo>
                      <a:pt x="311" y="901"/>
                      <a:pt x="308" y="892"/>
                      <a:pt x="317" y="894"/>
                    </a:cubicBezTo>
                    <a:cubicBezTo>
                      <a:pt x="310" y="884"/>
                      <a:pt x="333" y="884"/>
                      <a:pt x="337" y="876"/>
                    </a:cubicBezTo>
                    <a:cubicBezTo>
                      <a:pt x="338" y="888"/>
                      <a:pt x="332" y="894"/>
                      <a:pt x="327" y="900"/>
                    </a:cubicBezTo>
                    <a:cubicBezTo>
                      <a:pt x="335" y="903"/>
                      <a:pt x="337" y="889"/>
                      <a:pt x="344" y="887"/>
                    </a:cubicBezTo>
                    <a:cubicBezTo>
                      <a:pt x="347" y="895"/>
                      <a:pt x="349" y="903"/>
                      <a:pt x="360" y="903"/>
                    </a:cubicBezTo>
                    <a:cubicBezTo>
                      <a:pt x="355" y="897"/>
                      <a:pt x="348" y="892"/>
                      <a:pt x="349" y="880"/>
                    </a:cubicBezTo>
                    <a:cubicBezTo>
                      <a:pt x="362" y="883"/>
                      <a:pt x="368" y="896"/>
                      <a:pt x="383" y="893"/>
                    </a:cubicBezTo>
                    <a:cubicBezTo>
                      <a:pt x="370" y="908"/>
                      <a:pt x="337" y="912"/>
                      <a:pt x="315" y="907"/>
                    </a:cubicBezTo>
                    <a:cubicBezTo>
                      <a:pt x="262" y="896"/>
                      <a:pt x="238" y="845"/>
                      <a:pt x="223" y="798"/>
                    </a:cubicBezTo>
                    <a:cubicBezTo>
                      <a:pt x="228" y="790"/>
                      <a:pt x="237" y="787"/>
                      <a:pt x="241" y="778"/>
                    </a:cubicBezTo>
                    <a:cubicBezTo>
                      <a:pt x="244" y="783"/>
                      <a:pt x="244" y="792"/>
                      <a:pt x="243" y="801"/>
                    </a:cubicBezTo>
                    <a:cubicBezTo>
                      <a:pt x="249" y="798"/>
                      <a:pt x="254" y="774"/>
                      <a:pt x="245" y="772"/>
                    </a:cubicBezTo>
                    <a:cubicBezTo>
                      <a:pt x="247" y="768"/>
                      <a:pt x="246" y="762"/>
                      <a:pt x="251" y="762"/>
                    </a:cubicBezTo>
                    <a:cubicBezTo>
                      <a:pt x="253" y="771"/>
                      <a:pt x="252" y="784"/>
                      <a:pt x="254" y="793"/>
                    </a:cubicBezTo>
                    <a:cubicBezTo>
                      <a:pt x="262" y="790"/>
                      <a:pt x="255" y="772"/>
                      <a:pt x="259" y="765"/>
                    </a:cubicBezTo>
                    <a:cubicBezTo>
                      <a:pt x="265" y="768"/>
                      <a:pt x="261" y="781"/>
                      <a:pt x="262" y="789"/>
                    </a:cubicBezTo>
                    <a:cubicBezTo>
                      <a:pt x="271" y="789"/>
                      <a:pt x="263" y="772"/>
                      <a:pt x="269" y="769"/>
                    </a:cubicBezTo>
                    <a:cubicBezTo>
                      <a:pt x="274" y="772"/>
                      <a:pt x="267" y="785"/>
                      <a:pt x="274" y="786"/>
                    </a:cubicBezTo>
                    <a:cubicBezTo>
                      <a:pt x="277" y="781"/>
                      <a:pt x="274" y="777"/>
                      <a:pt x="277" y="772"/>
                    </a:cubicBezTo>
                    <a:cubicBezTo>
                      <a:pt x="283" y="771"/>
                      <a:pt x="277" y="781"/>
                      <a:pt x="281" y="782"/>
                    </a:cubicBezTo>
                    <a:cubicBezTo>
                      <a:pt x="284" y="780"/>
                      <a:pt x="282" y="772"/>
                      <a:pt x="288" y="773"/>
                    </a:cubicBezTo>
                    <a:cubicBezTo>
                      <a:pt x="290" y="779"/>
                      <a:pt x="290" y="783"/>
                      <a:pt x="288" y="789"/>
                    </a:cubicBezTo>
                    <a:cubicBezTo>
                      <a:pt x="273" y="792"/>
                      <a:pt x="270" y="813"/>
                      <a:pt x="251" y="806"/>
                    </a:cubicBezTo>
                    <a:cubicBezTo>
                      <a:pt x="248" y="807"/>
                      <a:pt x="250" y="814"/>
                      <a:pt x="245" y="812"/>
                    </a:cubicBezTo>
                    <a:cubicBezTo>
                      <a:pt x="246" y="816"/>
                      <a:pt x="254" y="813"/>
                      <a:pt x="252" y="819"/>
                    </a:cubicBezTo>
                    <a:cubicBezTo>
                      <a:pt x="255" y="817"/>
                      <a:pt x="260" y="810"/>
                      <a:pt x="267" y="815"/>
                    </a:cubicBezTo>
                    <a:cubicBezTo>
                      <a:pt x="267" y="810"/>
                      <a:pt x="264" y="811"/>
                      <a:pt x="267" y="808"/>
                    </a:cubicBezTo>
                    <a:cubicBezTo>
                      <a:pt x="274" y="806"/>
                      <a:pt x="282" y="803"/>
                      <a:pt x="288" y="799"/>
                    </a:cubicBezTo>
                    <a:cubicBezTo>
                      <a:pt x="290" y="809"/>
                      <a:pt x="284" y="810"/>
                      <a:pt x="282" y="816"/>
                    </a:cubicBezTo>
                    <a:cubicBezTo>
                      <a:pt x="288" y="815"/>
                      <a:pt x="289" y="808"/>
                      <a:pt x="294" y="806"/>
                    </a:cubicBezTo>
                    <a:cubicBezTo>
                      <a:pt x="302" y="808"/>
                      <a:pt x="301" y="819"/>
                      <a:pt x="310" y="819"/>
                    </a:cubicBezTo>
                    <a:cubicBezTo>
                      <a:pt x="307" y="810"/>
                      <a:pt x="297" y="809"/>
                      <a:pt x="300" y="795"/>
                    </a:cubicBezTo>
                    <a:cubicBezTo>
                      <a:pt x="304" y="799"/>
                      <a:pt x="307" y="804"/>
                      <a:pt x="314" y="805"/>
                    </a:cubicBezTo>
                    <a:cubicBezTo>
                      <a:pt x="321" y="797"/>
                      <a:pt x="306" y="792"/>
                      <a:pt x="301" y="788"/>
                    </a:cubicBezTo>
                    <a:cubicBezTo>
                      <a:pt x="300" y="782"/>
                      <a:pt x="302" y="779"/>
                      <a:pt x="304" y="776"/>
                    </a:cubicBezTo>
                    <a:cubicBezTo>
                      <a:pt x="306" y="777"/>
                      <a:pt x="306" y="781"/>
                      <a:pt x="307" y="783"/>
                    </a:cubicBezTo>
                    <a:cubicBezTo>
                      <a:pt x="310" y="784"/>
                      <a:pt x="310" y="781"/>
                      <a:pt x="310" y="778"/>
                    </a:cubicBezTo>
                    <a:cubicBezTo>
                      <a:pt x="309" y="775"/>
                      <a:pt x="309" y="773"/>
                      <a:pt x="313" y="773"/>
                    </a:cubicBezTo>
                    <a:cubicBezTo>
                      <a:pt x="314" y="777"/>
                      <a:pt x="313" y="782"/>
                      <a:pt x="315" y="785"/>
                    </a:cubicBezTo>
                    <a:cubicBezTo>
                      <a:pt x="318" y="782"/>
                      <a:pt x="317" y="776"/>
                      <a:pt x="318" y="772"/>
                    </a:cubicBezTo>
                    <a:cubicBezTo>
                      <a:pt x="322" y="775"/>
                      <a:pt x="320" y="785"/>
                      <a:pt x="323" y="789"/>
                    </a:cubicBezTo>
                    <a:cubicBezTo>
                      <a:pt x="327" y="787"/>
                      <a:pt x="325" y="777"/>
                      <a:pt x="326" y="770"/>
                    </a:cubicBezTo>
                    <a:cubicBezTo>
                      <a:pt x="332" y="774"/>
                      <a:pt x="327" y="788"/>
                      <a:pt x="331" y="793"/>
                    </a:cubicBezTo>
                    <a:cubicBezTo>
                      <a:pt x="337" y="792"/>
                      <a:pt x="333" y="756"/>
                      <a:pt x="336" y="775"/>
                    </a:cubicBezTo>
                    <a:cubicBezTo>
                      <a:pt x="338" y="779"/>
                      <a:pt x="337" y="786"/>
                      <a:pt x="337" y="792"/>
                    </a:cubicBezTo>
                    <a:cubicBezTo>
                      <a:pt x="338" y="794"/>
                      <a:pt x="338" y="797"/>
                      <a:pt x="341" y="798"/>
                    </a:cubicBezTo>
                    <a:cubicBezTo>
                      <a:pt x="343" y="783"/>
                      <a:pt x="345" y="764"/>
                      <a:pt x="338" y="752"/>
                    </a:cubicBezTo>
                    <a:cubicBezTo>
                      <a:pt x="326" y="754"/>
                      <a:pt x="317" y="765"/>
                      <a:pt x="303" y="760"/>
                    </a:cubicBezTo>
                    <a:cubicBezTo>
                      <a:pt x="304" y="747"/>
                      <a:pt x="295" y="735"/>
                      <a:pt x="285" y="746"/>
                    </a:cubicBezTo>
                    <a:cubicBezTo>
                      <a:pt x="287" y="750"/>
                      <a:pt x="292" y="749"/>
                      <a:pt x="294" y="753"/>
                    </a:cubicBezTo>
                    <a:cubicBezTo>
                      <a:pt x="290" y="768"/>
                      <a:pt x="280" y="763"/>
                      <a:pt x="270" y="757"/>
                    </a:cubicBezTo>
                    <a:cubicBezTo>
                      <a:pt x="263" y="753"/>
                      <a:pt x="255" y="749"/>
                      <a:pt x="251" y="754"/>
                    </a:cubicBezTo>
                    <a:cubicBezTo>
                      <a:pt x="256" y="706"/>
                      <a:pt x="232" y="676"/>
                      <a:pt x="208" y="652"/>
                    </a:cubicBezTo>
                    <a:close/>
                    <a:moveTo>
                      <a:pt x="192" y="855"/>
                    </a:moveTo>
                    <a:lnTo>
                      <a:pt x="192" y="855"/>
                    </a:lnTo>
                    <a:cubicBezTo>
                      <a:pt x="192" y="861"/>
                      <a:pt x="188" y="862"/>
                      <a:pt x="189" y="868"/>
                    </a:cubicBezTo>
                    <a:cubicBezTo>
                      <a:pt x="171" y="874"/>
                      <a:pt x="160" y="887"/>
                      <a:pt x="138" y="888"/>
                    </a:cubicBezTo>
                    <a:cubicBezTo>
                      <a:pt x="138" y="861"/>
                      <a:pt x="170" y="852"/>
                      <a:pt x="192" y="855"/>
                    </a:cubicBezTo>
                    <a:close/>
                    <a:moveTo>
                      <a:pt x="220" y="860"/>
                    </a:moveTo>
                    <a:lnTo>
                      <a:pt x="220" y="860"/>
                    </a:lnTo>
                    <a:cubicBezTo>
                      <a:pt x="207" y="861"/>
                      <a:pt x="200" y="855"/>
                      <a:pt x="190" y="852"/>
                    </a:cubicBezTo>
                    <a:cubicBezTo>
                      <a:pt x="192" y="816"/>
                      <a:pt x="222" y="824"/>
                      <a:pt x="220" y="860"/>
                    </a:cubicBezTo>
                    <a:close/>
                    <a:moveTo>
                      <a:pt x="248" y="334"/>
                    </a:moveTo>
                    <a:lnTo>
                      <a:pt x="248" y="334"/>
                    </a:lnTo>
                    <a:cubicBezTo>
                      <a:pt x="260" y="324"/>
                      <a:pt x="279" y="328"/>
                      <a:pt x="278" y="341"/>
                    </a:cubicBezTo>
                    <a:cubicBezTo>
                      <a:pt x="277" y="351"/>
                      <a:pt x="254" y="357"/>
                      <a:pt x="256" y="371"/>
                    </a:cubicBezTo>
                    <a:cubicBezTo>
                      <a:pt x="246" y="364"/>
                      <a:pt x="247" y="349"/>
                      <a:pt x="248" y="334"/>
                    </a:cubicBezTo>
                    <a:close/>
                    <a:moveTo>
                      <a:pt x="245" y="328"/>
                    </a:moveTo>
                    <a:lnTo>
                      <a:pt x="245" y="328"/>
                    </a:lnTo>
                    <a:cubicBezTo>
                      <a:pt x="229" y="348"/>
                      <a:pt x="210" y="319"/>
                      <a:pt x="196" y="314"/>
                    </a:cubicBezTo>
                    <a:cubicBezTo>
                      <a:pt x="213" y="295"/>
                      <a:pt x="235" y="315"/>
                      <a:pt x="245" y="328"/>
                    </a:cubicBezTo>
                    <a:close/>
                    <a:moveTo>
                      <a:pt x="300" y="682"/>
                    </a:moveTo>
                    <a:lnTo>
                      <a:pt x="300" y="682"/>
                    </a:lnTo>
                    <a:cubicBezTo>
                      <a:pt x="296" y="674"/>
                      <a:pt x="300" y="667"/>
                      <a:pt x="294" y="661"/>
                    </a:cubicBezTo>
                    <a:cubicBezTo>
                      <a:pt x="288" y="661"/>
                      <a:pt x="286" y="665"/>
                      <a:pt x="282" y="668"/>
                    </a:cubicBezTo>
                    <a:cubicBezTo>
                      <a:pt x="287" y="670"/>
                      <a:pt x="290" y="672"/>
                      <a:pt x="290" y="678"/>
                    </a:cubicBezTo>
                    <a:cubicBezTo>
                      <a:pt x="289" y="680"/>
                      <a:pt x="288" y="681"/>
                      <a:pt x="287" y="682"/>
                    </a:cubicBezTo>
                    <a:cubicBezTo>
                      <a:pt x="265" y="686"/>
                      <a:pt x="257" y="662"/>
                      <a:pt x="241" y="674"/>
                    </a:cubicBezTo>
                    <a:cubicBezTo>
                      <a:pt x="242" y="680"/>
                      <a:pt x="238" y="690"/>
                      <a:pt x="243" y="691"/>
                    </a:cubicBezTo>
                    <a:cubicBezTo>
                      <a:pt x="246" y="690"/>
                      <a:pt x="243" y="684"/>
                      <a:pt x="246" y="684"/>
                    </a:cubicBezTo>
                    <a:cubicBezTo>
                      <a:pt x="254" y="687"/>
                      <a:pt x="244" y="708"/>
                      <a:pt x="252" y="711"/>
                    </a:cubicBezTo>
                    <a:cubicBezTo>
                      <a:pt x="256" y="705"/>
                      <a:pt x="250" y="690"/>
                      <a:pt x="256" y="687"/>
                    </a:cubicBezTo>
                    <a:cubicBezTo>
                      <a:pt x="259" y="693"/>
                      <a:pt x="259" y="700"/>
                      <a:pt x="259" y="708"/>
                    </a:cubicBezTo>
                    <a:cubicBezTo>
                      <a:pt x="265" y="706"/>
                      <a:pt x="263" y="695"/>
                      <a:pt x="267" y="690"/>
                    </a:cubicBezTo>
                    <a:cubicBezTo>
                      <a:pt x="273" y="690"/>
                      <a:pt x="266" y="705"/>
                      <a:pt x="272" y="706"/>
                    </a:cubicBezTo>
                    <a:cubicBezTo>
                      <a:pt x="275" y="702"/>
                      <a:pt x="272" y="693"/>
                      <a:pt x="277" y="693"/>
                    </a:cubicBezTo>
                    <a:cubicBezTo>
                      <a:pt x="279" y="695"/>
                      <a:pt x="277" y="701"/>
                      <a:pt x="281" y="703"/>
                    </a:cubicBezTo>
                    <a:cubicBezTo>
                      <a:pt x="282" y="701"/>
                      <a:pt x="281" y="697"/>
                      <a:pt x="285" y="698"/>
                    </a:cubicBezTo>
                    <a:cubicBezTo>
                      <a:pt x="285" y="702"/>
                      <a:pt x="288" y="701"/>
                      <a:pt x="287" y="706"/>
                    </a:cubicBezTo>
                    <a:cubicBezTo>
                      <a:pt x="274" y="710"/>
                      <a:pt x="271" y="729"/>
                      <a:pt x="254" y="724"/>
                    </a:cubicBezTo>
                    <a:cubicBezTo>
                      <a:pt x="255" y="728"/>
                      <a:pt x="255" y="729"/>
                      <a:pt x="254" y="733"/>
                    </a:cubicBezTo>
                    <a:cubicBezTo>
                      <a:pt x="270" y="737"/>
                      <a:pt x="273" y="719"/>
                      <a:pt x="287" y="716"/>
                    </a:cubicBezTo>
                    <a:cubicBezTo>
                      <a:pt x="291" y="728"/>
                      <a:pt x="277" y="731"/>
                      <a:pt x="279" y="737"/>
                    </a:cubicBezTo>
                    <a:cubicBezTo>
                      <a:pt x="284" y="734"/>
                      <a:pt x="286" y="729"/>
                      <a:pt x="292" y="729"/>
                    </a:cubicBezTo>
                    <a:cubicBezTo>
                      <a:pt x="296" y="731"/>
                      <a:pt x="301" y="740"/>
                      <a:pt x="307" y="736"/>
                    </a:cubicBezTo>
                    <a:cubicBezTo>
                      <a:pt x="301" y="733"/>
                      <a:pt x="297" y="727"/>
                      <a:pt x="295" y="720"/>
                    </a:cubicBezTo>
                    <a:cubicBezTo>
                      <a:pt x="297" y="720"/>
                      <a:pt x="298" y="718"/>
                      <a:pt x="300" y="717"/>
                    </a:cubicBezTo>
                    <a:cubicBezTo>
                      <a:pt x="304" y="725"/>
                      <a:pt x="316" y="725"/>
                      <a:pt x="321" y="731"/>
                    </a:cubicBezTo>
                    <a:cubicBezTo>
                      <a:pt x="321" y="734"/>
                      <a:pt x="317" y="733"/>
                      <a:pt x="318" y="737"/>
                    </a:cubicBezTo>
                    <a:cubicBezTo>
                      <a:pt x="323" y="736"/>
                      <a:pt x="325" y="732"/>
                      <a:pt x="327" y="739"/>
                    </a:cubicBezTo>
                    <a:cubicBezTo>
                      <a:pt x="331" y="737"/>
                      <a:pt x="337" y="737"/>
                      <a:pt x="336" y="730"/>
                    </a:cubicBezTo>
                    <a:cubicBezTo>
                      <a:pt x="324" y="731"/>
                      <a:pt x="312" y="726"/>
                      <a:pt x="314" y="717"/>
                    </a:cubicBezTo>
                    <a:cubicBezTo>
                      <a:pt x="309" y="713"/>
                      <a:pt x="300" y="713"/>
                      <a:pt x="298" y="706"/>
                    </a:cubicBezTo>
                    <a:cubicBezTo>
                      <a:pt x="298" y="703"/>
                      <a:pt x="299" y="701"/>
                      <a:pt x="301" y="700"/>
                    </a:cubicBezTo>
                    <a:cubicBezTo>
                      <a:pt x="301" y="703"/>
                      <a:pt x="303" y="704"/>
                      <a:pt x="305" y="706"/>
                    </a:cubicBezTo>
                    <a:cubicBezTo>
                      <a:pt x="306" y="701"/>
                      <a:pt x="303" y="692"/>
                      <a:pt x="308" y="691"/>
                    </a:cubicBezTo>
                    <a:cubicBezTo>
                      <a:pt x="310" y="696"/>
                      <a:pt x="308" y="705"/>
                      <a:pt x="314" y="706"/>
                    </a:cubicBezTo>
                    <a:cubicBezTo>
                      <a:pt x="315" y="700"/>
                      <a:pt x="312" y="690"/>
                      <a:pt x="315" y="687"/>
                    </a:cubicBezTo>
                    <a:cubicBezTo>
                      <a:pt x="322" y="690"/>
                      <a:pt x="315" y="707"/>
                      <a:pt x="323" y="708"/>
                    </a:cubicBezTo>
                    <a:cubicBezTo>
                      <a:pt x="324" y="701"/>
                      <a:pt x="320" y="687"/>
                      <a:pt x="326" y="684"/>
                    </a:cubicBezTo>
                    <a:cubicBezTo>
                      <a:pt x="329" y="692"/>
                      <a:pt x="325" y="708"/>
                      <a:pt x="331" y="713"/>
                    </a:cubicBezTo>
                    <a:cubicBezTo>
                      <a:pt x="336" y="705"/>
                      <a:pt x="326" y="685"/>
                      <a:pt x="334" y="678"/>
                    </a:cubicBezTo>
                    <a:cubicBezTo>
                      <a:pt x="339" y="689"/>
                      <a:pt x="331" y="712"/>
                      <a:pt x="341" y="717"/>
                    </a:cubicBezTo>
                    <a:cubicBezTo>
                      <a:pt x="338" y="703"/>
                      <a:pt x="342" y="683"/>
                      <a:pt x="338" y="669"/>
                    </a:cubicBezTo>
                    <a:cubicBezTo>
                      <a:pt x="322" y="665"/>
                      <a:pt x="314" y="680"/>
                      <a:pt x="300" y="682"/>
                    </a:cubicBezTo>
                    <a:close/>
                    <a:moveTo>
                      <a:pt x="330" y="812"/>
                    </a:moveTo>
                    <a:lnTo>
                      <a:pt x="330" y="812"/>
                    </a:lnTo>
                    <a:cubicBezTo>
                      <a:pt x="323" y="814"/>
                      <a:pt x="321" y="809"/>
                      <a:pt x="317" y="808"/>
                    </a:cubicBezTo>
                    <a:cubicBezTo>
                      <a:pt x="319" y="812"/>
                      <a:pt x="315" y="811"/>
                      <a:pt x="314" y="814"/>
                    </a:cubicBezTo>
                    <a:cubicBezTo>
                      <a:pt x="321" y="813"/>
                      <a:pt x="322" y="819"/>
                      <a:pt x="326" y="821"/>
                    </a:cubicBezTo>
                    <a:cubicBezTo>
                      <a:pt x="323" y="814"/>
                      <a:pt x="332" y="819"/>
                      <a:pt x="330" y="812"/>
                    </a:cubicBezTo>
                    <a:close/>
                    <a:moveTo>
                      <a:pt x="350" y="669"/>
                    </a:moveTo>
                    <a:lnTo>
                      <a:pt x="350" y="669"/>
                    </a:lnTo>
                    <a:cubicBezTo>
                      <a:pt x="345" y="681"/>
                      <a:pt x="345" y="709"/>
                      <a:pt x="353" y="717"/>
                    </a:cubicBezTo>
                    <a:cubicBezTo>
                      <a:pt x="354" y="705"/>
                      <a:pt x="351" y="688"/>
                      <a:pt x="354" y="678"/>
                    </a:cubicBezTo>
                    <a:cubicBezTo>
                      <a:pt x="359" y="687"/>
                      <a:pt x="356" y="703"/>
                      <a:pt x="361" y="711"/>
                    </a:cubicBezTo>
                    <a:cubicBezTo>
                      <a:pt x="363" y="702"/>
                      <a:pt x="358" y="687"/>
                      <a:pt x="364" y="682"/>
                    </a:cubicBezTo>
                    <a:cubicBezTo>
                      <a:pt x="369" y="687"/>
                      <a:pt x="365" y="701"/>
                      <a:pt x="370" y="706"/>
                    </a:cubicBezTo>
                    <a:cubicBezTo>
                      <a:pt x="373" y="701"/>
                      <a:pt x="371" y="691"/>
                      <a:pt x="374" y="687"/>
                    </a:cubicBezTo>
                    <a:cubicBezTo>
                      <a:pt x="380" y="688"/>
                      <a:pt x="375" y="700"/>
                      <a:pt x="380" y="703"/>
                    </a:cubicBezTo>
                    <a:cubicBezTo>
                      <a:pt x="382" y="699"/>
                      <a:pt x="380" y="690"/>
                      <a:pt x="385" y="688"/>
                    </a:cubicBezTo>
                    <a:cubicBezTo>
                      <a:pt x="386" y="699"/>
                      <a:pt x="396" y="695"/>
                      <a:pt x="395" y="710"/>
                    </a:cubicBezTo>
                    <a:cubicBezTo>
                      <a:pt x="387" y="712"/>
                      <a:pt x="377" y="713"/>
                      <a:pt x="374" y="720"/>
                    </a:cubicBezTo>
                    <a:cubicBezTo>
                      <a:pt x="376" y="720"/>
                      <a:pt x="376" y="722"/>
                      <a:pt x="376" y="724"/>
                    </a:cubicBezTo>
                    <a:cubicBezTo>
                      <a:pt x="384" y="726"/>
                      <a:pt x="383" y="719"/>
                      <a:pt x="390" y="720"/>
                    </a:cubicBezTo>
                    <a:cubicBezTo>
                      <a:pt x="392" y="730"/>
                      <a:pt x="383" y="728"/>
                      <a:pt x="382" y="736"/>
                    </a:cubicBezTo>
                    <a:cubicBezTo>
                      <a:pt x="392" y="736"/>
                      <a:pt x="391" y="726"/>
                      <a:pt x="397" y="723"/>
                    </a:cubicBezTo>
                    <a:cubicBezTo>
                      <a:pt x="401" y="729"/>
                      <a:pt x="406" y="736"/>
                      <a:pt x="415" y="737"/>
                    </a:cubicBezTo>
                    <a:cubicBezTo>
                      <a:pt x="411" y="732"/>
                      <a:pt x="401" y="726"/>
                      <a:pt x="405" y="718"/>
                    </a:cubicBezTo>
                    <a:cubicBezTo>
                      <a:pt x="417" y="726"/>
                      <a:pt x="428" y="729"/>
                      <a:pt x="438" y="740"/>
                    </a:cubicBezTo>
                    <a:cubicBezTo>
                      <a:pt x="436" y="730"/>
                      <a:pt x="446" y="741"/>
                      <a:pt x="446" y="737"/>
                    </a:cubicBezTo>
                    <a:cubicBezTo>
                      <a:pt x="443" y="735"/>
                      <a:pt x="442" y="734"/>
                      <a:pt x="444" y="730"/>
                    </a:cubicBezTo>
                    <a:cubicBezTo>
                      <a:pt x="423" y="730"/>
                      <a:pt x="417" y="715"/>
                      <a:pt x="403" y="707"/>
                    </a:cubicBezTo>
                    <a:cubicBezTo>
                      <a:pt x="405" y="703"/>
                      <a:pt x="405" y="697"/>
                      <a:pt x="409" y="695"/>
                    </a:cubicBezTo>
                    <a:cubicBezTo>
                      <a:pt x="408" y="699"/>
                      <a:pt x="410" y="701"/>
                      <a:pt x="413" y="700"/>
                    </a:cubicBezTo>
                    <a:cubicBezTo>
                      <a:pt x="414" y="694"/>
                      <a:pt x="411" y="685"/>
                      <a:pt x="418" y="685"/>
                    </a:cubicBezTo>
                    <a:cubicBezTo>
                      <a:pt x="418" y="693"/>
                      <a:pt x="416" y="702"/>
                      <a:pt x="422" y="704"/>
                    </a:cubicBezTo>
                    <a:cubicBezTo>
                      <a:pt x="423" y="693"/>
                      <a:pt x="421" y="688"/>
                      <a:pt x="426" y="682"/>
                    </a:cubicBezTo>
                    <a:cubicBezTo>
                      <a:pt x="429" y="689"/>
                      <a:pt x="427" y="702"/>
                      <a:pt x="432" y="707"/>
                    </a:cubicBezTo>
                    <a:cubicBezTo>
                      <a:pt x="432" y="695"/>
                      <a:pt x="431" y="682"/>
                      <a:pt x="436" y="675"/>
                    </a:cubicBezTo>
                    <a:cubicBezTo>
                      <a:pt x="440" y="685"/>
                      <a:pt x="434" y="704"/>
                      <a:pt x="441" y="711"/>
                    </a:cubicBezTo>
                    <a:cubicBezTo>
                      <a:pt x="441" y="698"/>
                      <a:pt x="439" y="681"/>
                      <a:pt x="445" y="672"/>
                    </a:cubicBezTo>
                    <a:cubicBezTo>
                      <a:pt x="447" y="687"/>
                      <a:pt x="443" y="706"/>
                      <a:pt x="451" y="716"/>
                    </a:cubicBezTo>
                    <a:cubicBezTo>
                      <a:pt x="448" y="697"/>
                      <a:pt x="452" y="678"/>
                      <a:pt x="445" y="662"/>
                    </a:cubicBezTo>
                    <a:cubicBezTo>
                      <a:pt x="428" y="661"/>
                      <a:pt x="421" y="684"/>
                      <a:pt x="405" y="675"/>
                    </a:cubicBezTo>
                    <a:cubicBezTo>
                      <a:pt x="404" y="668"/>
                      <a:pt x="404" y="662"/>
                      <a:pt x="400" y="658"/>
                    </a:cubicBezTo>
                    <a:cubicBezTo>
                      <a:pt x="394" y="656"/>
                      <a:pt x="393" y="658"/>
                      <a:pt x="389" y="661"/>
                    </a:cubicBezTo>
                    <a:cubicBezTo>
                      <a:pt x="389" y="667"/>
                      <a:pt x="398" y="664"/>
                      <a:pt x="396" y="672"/>
                    </a:cubicBezTo>
                    <a:cubicBezTo>
                      <a:pt x="384" y="689"/>
                      <a:pt x="369" y="667"/>
                      <a:pt x="350" y="669"/>
                    </a:cubicBezTo>
                    <a:close/>
                    <a:moveTo>
                      <a:pt x="351" y="739"/>
                    </a:moveTo>
                    <a:lnTo>
                      <a:pt x="351" y="739"/>
                    </a:lnTo>
                    <a:cubicBezTo>
                      <a:pt x="359" y="734"/>
                      <a:pt x="358" y="740"/>
                      <a:pt x="369" y="736"/>
                    </a:cubicBezTo>
                    <a:cubicBezTo>
                      <a:pt x="367" y="731"/>
                      <a:pt x="368" y="730"/>
                      <a:pt x="370" y="727"/>
                    </a:cubicBezTo>
                    <a:cubicBezTo>
                      <a:pt x="365" y="731"/>
                      <a:pt x="357" y="728"/>
                      <a:pt x="353" y="730"/>
                    </a:cubicBezTo>
                    <a:cubicBezTo>
                      <a:pt x="358" y="733"/>
                      <a:pt x="346" y="736"/>
                      <a:pt x="351" y="739"/>
                    </a:cubicBezTo>
                    <a:close/>
                    <a:moveTo>
                      <a:pt x="330" y="187"/>
                    </a:moveTo>
                    <a:lnTo>
                      <a:pt x="330" y="187"/>
                    </a:lnTo>
                    <a:cubicBezTo>
                      <a:pt x="337" y="206"/>
                      <a:pt x="360" y="216"/>
                      <a:pt x="354" y="243"/>
                    </a:cubicBezTo>
                    <a:cubicBezTo>
                      <a:pt x="351" y="246"/>
                      <a:pt x="347" y="241"/>
                      <a:pt x="341" y="242"/>
                    </a:cubicBezTo>
                    <a:cubicBezTo>
                      <a:pt x="332" y="224"/>
                      <a:pt x="316" y="214"/>
                      <a:pt x="310" y="194"/>
                    </a:cubicBezTo>
                    <a:cubicBezTo>
                      <a:pt x="301" y="194"/>
                      <a:pt x="297" y="190"/>
                      <a:pt x="288" y="190"/>
                    </a:cubicBezTo>
                    <a:cubicBezTo>
                      <a:pt x="286" y="196"/>
                      <a:pt x="287" y="206"/>
                      <a:pt x="287" y="214"/>
                    </a:cubicBezTo>
                    <a:cubicBezTo>
                      <a:pt x="292" y="215"/>
                      <a:pt x="292" y="212"/>
                      <a:pt x="297" y="213"/>
                    </a:cubicBezTo>
                    <a:cubicBezTo>
                      <a:pt x="309" y="228"/>
                      <a:pt x="325" y="238"/>
                      <a:pt x="331" y="259"/>
                    </a:cubicBezTo>
                    <a:cubicBezTo>
                      <a:pt x="342" y="258"/>
                      <a:pt x="349" y="261"/>
                      <a:pt x="360" y="260"/>
                    </a:cubicBezTo>
                    <a:cubicBezTo>
                      <a:pt x="361" y="253"/>
                      <a:pt x="358" y="242"/>
                      <a:pt x="361" y="237"/>
                    </a:cubicBezTo>
                    <a:cubicBezTo>
                      <a:pt x="370" y="238"/>
                      <a:pt x="375" y="242"/>
                      <a:pt x="385" y="242"/>
                    </a:cubicBezTo>
                    <a:cubicBezTo>
                      <a:pt x="387" y="237"/>
                      <a:pt x="383" y="229"/>
                      <a:pt x="385" y="221"/>
                    </a:cubicBezTo>
                    <a:cubicBezTo>
                      <a:pt x="381" y="218"/>
                      <a:pt x="380" y="224"/>
                      <a:pt x="374" y="223"/>
                    </a:cubicBezTo>
                    <a:cubicBezTo>
                      <a:pt x="361" y="207"/>
                      <a:pt x="350" y="189"/>
                      <a:pt x="341" y="168"/>
                    </a:cubicBezTo>
                    <a:cubicBezTo>
                      <a:pt x="325" y="158"/>
                      <a:pt x="321" y="170"/>
                      <a:pt x="321" y="188"/>
                    </a:cubicBezTo>
                    <a:cubicBezTo>
                      <a:pt x="326" y="189"/>
                      <a:pt x="325" y="186"/>
                      <a:pt x="330" y="187"/>
                    </a:cubicBezTo>
                    <a:close/>
                    <a:moveTo>
                      <a:pt x="1038" y="1089"/>
                    </a:moveTo>
                    <a:lnTo>
                      <a:pt x="1038" y="1089"/>
                    </a:lnTo>
                    <a:cubicBezTo>
                      <a:pt x="1044" y="1087"/>
                      <a:pt x="1053" y="1087"/>
                      <a:pt x="1061" y="1087"/>
                    </a:cubicBezTo>
                    <a:cubicBezTo>
                      <a:pt x="1060" y="1081"/>
                      <a:pt x="1059" y="1074"/>
                      <a:pt x="1057" y="1070"/>
                    </a:cubicBezTo>
                    <a:cubicBezTo>
                      <a:pt x="1032" y="1065"/>
                      <a:pt x="1024" y="1043"/>
                      <a:pt x="1013" y="1024"/>
                    </a:cubicBezTo>
                    <a:lnTo>
                      <a:pt x="987" y="1024"/>
                    </a:lnTo>
                    <a:cubicBezTo>
                      <a:pt x="988" y="1032"/>
                      <a:pt x="992" y="1037"/>
                      <a:pt x="992" y="1046"/>
                    </a:cubicBezTo>
                    <a:cubicBezTo>
                      <a:pt x="1018" y="1043"/>
                      <a:pt x="1026" y="1072"/>
                      <a:pt x="1038" y="1089"/>
                    </a:cubicBezTo>
                    <a:close/>
                    <a:moveTo>
                      <a:pt x="1065" y="1118"/>
                    </a:moveTo>
                    <a:lnTo>
                      <a:pt x="1065" y="1118"/>
                    </a:lnTo>
                    <a:cubicBezTo>
                      <a:pt x="1065" y="1111"/>
                      <a:pt x="1066" y="1105"/>
                      <a:pt x="1064" y="1100"/>
                    </a:cubicBezTo>
                    <a:cubicBezTo>
                      <a:pt x="1058" y="1099"/>
                      <a:pt x="1058" y="1103"/>
                      <a:pt x="1052" y="1102"/>
                    </a:cubicBezTo>
                    <a:cubicBezTo>
                      <a:pt x="1053" y="1107"/>
                      <a:pt x="1053" y="1113"/>
                      <a:pt x="1055" y="1118"/>
                    </a:cubicBezTo>
                    <a:lnTo>
                      <a:pt x="1065" y="1118"/>
                    </a:lnTo>
                    <a:close/>
                    <a:moveTo>
                      <a:pt x="1127" y="1021"/>
                    </a:moveTo>
                    <a:lnTo>
                      <a:pt x="1127" y="1021"/>
                    </a:lnTo>
                    <a:cubicBezTo>
                      <a:pt x="1137" y="998"/>
                      <a:pt x="1128" y="959"/>
                      <a:pt x="1100" y="971"/>
                    </a:cubicBezTo>
                    <a:lnTo>
                      <a:pt x="1100" y="956"/>
                    </a:lnTo>
                    <a:cubicBezTo>
                      <a:pt x="1085" y="954"/>
                      <a:pt x="1081" y="938"/>
                      <a:pt x="1062" y="945"/>
                    </a:cubicBezTo>
                    <a:cubicBezTo>
                      <a:pt x="1064" y="954"/>
                      <a:pt x="1063" y="957"/>
                      <a:pt x="1064" y="966"/>
                    </a:cubicBezTo>
                    <a:cubicBezTo>
                      <a:pt x="1059" y="971"/>
                      <a:pt x="1050" y="972"/>
                      <a:pt x="1042" y="969"/>
                    </a:cubicBezTo>
                    <a:cubicBezTo>
                      <a:pt x="1040" y="972"/>
                      <a:pt x="1044" y="980"/>
                      <a:pt x="1045" y="985"/>
                    </a:cubicBezTo>
                    <a:cubicBezTo>
                      <a:pt x="1069" y="985"/>
                      <a:pt x="1080" y="1008"/>
                      <a:pt x="1097" y="1020"/>
                    </a:cubicBezTo>
                    <a:cubicBezTo>
                      <a:pt x="1108" y="1019"/>
                      <a:pt x="1118" y="1020"/>
                      <a:pt x="1127" y="1021"/>
                    </a:cubicBezTo>
                    <a:close/>
                    <a:moveTo>
                      <a:pt x="1095" y="997"/>
                    </a:moveTo>
                    <a:lnTo>
                      <a:pt x="1095" y="997"/>
                    </a:lnTo>
                    <a:cubicBezTo>
                      <a:pt x="1084" y="988"/>
                      <a:pt x="1058" y="977"/>
                      <a:pt x="1069" y="959"/>
                    </a:cubicBezTo>
                    <a:cubicBezTo>
                      <a:pt x="1091" y="960"/>
                      <a:pt x="1099" y="980"/>
                      <a:pt x="1095" y="997"/>
                    </a:cubicBezTo>
                    <a:close/>
                    <a:moveTo>
                      <a:pt x="1128" y="1002"/>
                    </a:moveTo>
                    <a:lnTo>
                      <a:pt x="1128" y="1002"/>
                    </a:lnTo>
                    <a:cubicBezTo>
                      <a:pt x="1122" y="1007"/>
                      <a:pt x="1108" y="1005"/>
                      <a:pt x="1101" y="1005"/>
                    </a:cubicBezTo>
                    <a:cubicBezTo>
                      <a:pt x="1088" y="973"/>
                      <a:pt x="1133" y="973"/>
                      <a:pt x="1128" y="1002"/>
                    </a:cubicBezTo>
                    <a:close/>
                    <a:moveTo>
                      <a:pt x="1167" y="932"/>
                    </a:moveTo>
                    <a:lnTo>
                      <a:pt x="1167" y="932"/>
                    </a:lnTo>
                    <a:cubicBezTo>
                      <a:pt x="1173" y="929"/>
                      <a:pt x="1179" y="927"/>
                      <a:pt x="1185" y="925"/>
                    </a:cubicBezTo>
                    <a:cubicBezTo>
                      <a:pt x="1184" y="917"/>
                      <a:pt x="1177" y="915"/>
                      <a:pt x="1177" y="907"/>
                    </a:cubicBezTo>
                    <a:cubicBezTo>
                      <a:pt x="1173" y="907"/>
                      <a:pt x="1172" y="911"/>
                      <a:pt x="1166" y="910"/>
                    </a:cubicBezTo>
                    <a:cubicBezTo>
                      <a:pt x="1147" y="903"/>
                      <a:pt x="1131" y="892"/>
                      <a:pt x="1117" y="880"/>
                    </a:cubicBezTo>
                    <a:cubicBezTo>
                      <a:pt x="1110" y="881"/>
                      <a:pt x="1106" y="885"/>
                      <a:pt x="1100" y="886"/>
                    </a:cubicBezTo>
                    <a:cubicBezTo>
                      <a:pt x="1099" y="893"/>
                      <a:pt x="1105" y="894"/>
                      <a:pt x="1104" y="901"/>
                    </a:cubicBezTo>
                    <a:cubicBezTo>
                      <a:pt x="1132" y="900"/>
                      <a:pt x="1147" y="921"/>
                      <a:pt x="1167" y="932"/>
                    </a:cubicBezTo>
                    <a:close/>
                    <a:moveTo>
                      <a:pt x="1190" y="959"/>
                    </a:moveTo>
                    <a:lnTo>
                      <a:pt x="1190" y="959"/>
                    </a:lnTo>
                    <a:cubicBezTo>
                      <a:pt x="1194" y="959"/>
                      <a:pt x="1196" y="957"/>
                      <a:pt x="1199" y="956"/>
                    </a:cubicBezTo>
                    <a:cubicBezTo>
                      <a:pt x="1194" y="950"/>
                      <a:pt x="1194" y="932"/>
                      <a:pt x="1183" y="940"/>
                    </a:cubicBezTo>
                    <a:cubicBezTo>
                      <a:pt x="1184" y="949"/>
                      <a:pt x="1189" y="952"/>
                      <a:pt x="1190" y="959"/>
                    </a:cubicBezTo>
                    <a:close/>
                    <a:moveTo>
                      <a:pt x="1199" y="854"/>
                    </a:moveTo>
                    <a:lnTo>
                      <a:pt x="1199" y="854"/>
                    </a:lnTo>
                    <a:cubicBezTo>
                      <a:pt x="1197" y="860"/>
                      <a:pt x="1188" y="859"/>
                      <a:pt x="1186" y="865"/>
                    </a:cubicBezTo>
                    <a:cubicBezTo>
                      <a:pt x="1189" y="868"/>
                      <a:pt x="1192" y="871"/>
                      <a:pt x="1193" y="876"/>
                    </a:cubicBezTo>
                    <a:cubicBezTo>
                      <a:pt x="1199" y="874"/>
                      <a:pt x="1203" y="871"/>
                      <a:pt x="1211" y="871"/>
                    </a:cubicBezTo>
                    <a:cubicBezTo>
                      <a:pt x="1209" y="864"/>
                      <a:pt x="1203" y="861"/>
                      <a:pt x="1202" y="854"/>
                    </a:cubicBezTo>
                    <a:cubicBezTo>
                      <a:pt x="1207" y="851"/>
                      <a:pt x="1213" y="850"/>
                      <a:pt x="1219" y="848"/>
                    </a:cubicBezTo>
                    <a:cubicBezTo>
                      <a:pt x="1218" y="841"/>
                      <a:pt x="1215" y="835"/>
                      <a:pt x="1209" y="832"/>
                    </a:cubicBezTo>
                    <a:cubicBezTo>
                      <a:pt x="1205" y="833"/>
                      <a:pt x="1205" y="837"/>
                      <a:pt x="1199" y="837"/>
                    </a:cubicBezTo>
                    <a:cubicBezTo>
                      <a:pt x="1182" y="828"/>
                      <a:pt x="1161" y="822"/>
                      <a:pt x="1146" y="811"/>
                    </a:cubicBezTo>
                    <a:cubicBezTo>
                      <a:pt x="1141" y="815"/>
                      <a:pt x="1136" y="819"/>
                      <a:pt x="1128" y="821"/>
                    </a:cubicBezTo>
                    <a:cubicBezTo>
                      <a:pt x="1129" y="828"/>
                      <a:pt x="1135" y="830"/>
                      <a:pt x="1137" y="837"/>
                    </a:cubicBezTo>
                    <a:cubicBezTo>
                      <a:pt x="1160" y="825"/>
                      <a:pt x="1184" y="844"/>
                      <a:pt x="1199" y="854"/>
                    </a:cubicBezTo>
                    <a:close/>
                    <a:moveTo>
                      <a:pt x="1202" y="824"/>
                    </a:moveTo>
                    <a:lnTo>
                      <a:pt x="1202" y="824"/>
                    </a:lnTo>
                    <a:cubicBezTo>
                      <a:pt x="1214" y="820"/>
                      <a:pt x="1226" y="816"/>
                      <a:pt x="1234" y="808"/>
                    </a:cubicBezTo>
                    <a:cubicBezTo>
                      <a:pt x="1225" y="801"/>
                      <a:pt x="1218" y="793"/>
                      <a:pt x="1215" y="782"/>
                    </a:cubicBezTo>
                    <a:cubicBezTo>
                      <a:pt x="1191" y="782"/>
                      <a:pt x="1176" y="774"/>
                      <a:pt x="1157" y="769"/>
                    </a:cubicBezTo>
                    <a:cubicBezTo>
                      <a:pt x="1153" y="776"/>
                      <a:pt x="1143" y="776"/>
                      <a:pt x="1140" y="785"/>
                    </a:cubicBezTo>
                    <a:cubicBezTo>
                      <a:pt x="1144" y="789"/>
                      <a:pt x="1146" y="794"/>
                      <a:pt x="1152" y="796"/>
                    </a:cubicBezTo>
                    <a:cubicBezTo>
                      <a:pt x="1167" y="777"/>
                      <a:pt x="1200" y="798"/>
                      <a:pt x="1219" y="801"/>
                    </a:cubicBezTo>
                    <a:cubicBezTo>
                      <a:pt x="1217" y="809"/>
                      <a:pt x="1208" y="809"/>
                      <a:pt x="1202" y="812"/>
                    </a:cubicBezTo>
                    <a:cubicBezTo>
                      <a:pt x="1194" y="804"/>
                      <a:pt x="1182" y="788"/>
                      <a:pt x="1167" y="799"/>
                    </a:cubicBezTo>
                    <a:cubicBezTo>
                      <a:pt x="1167" y="804"/>
                      <a:pt x="1166" y="809"/>
                      <a:pt x="1172" y="808"/>
                    </a:cubicBezTo>
                    <a:cubicBezTo>
                      <a:pt x="1176" y="806"/>
                      <a:pt x="1168" y="800"/>
                      <a:pt x="1175" y="799"/>
                    </a:cubicBezTo>
                    <a:cubicBezTo>
                      <a:pt x="1192" y="799"/>
                      <a:pt x="1198" y="810"/>
                      <a:pt x="1202" y="824"/>
                    </a:cubicBezTo>
                    <a:close/>
                    <a:moveTo>
                      <a:pt x="1252" y="685"/>
                    </a:moveTo>
                    <a:lnTo>
                      <a:pt x="1252" y="685"/>
                    </a:lnTo>
                    <a:cubicBezTo>
                      <a:pt x="1244" y="684"/>
                      <a:pt x="1243" y="673"/>
                      <a:pt x="1235" y="674"/>
                    </a:cubicBezTo>
                    <a:cubicBezTo>
                      <a:pt x="1232" y="674"/>
                      <a:pt x="1228" y="680"/>
                      <a:pt x="1223" y="681"/>
                    </a:cubicBezTo>
                    <a:cubicBezTo>
                      <a:pt x="1207" y="684"/>
                      <a:pt x="1187" y="681"/>
                      <a:pt x="1172" y="678"/>
                    </a:cubicBezTo>
                    <a:cubicBezTo>
                      <a:pt x="1168" y="683"/>
                      <a:pt x="1160" y="683"/>
                      <a:pt x="1159" y="690"/>
                    </a:cubicBezTo>
                    <a:cubicBezTo>
                      <a:pt x="1163" y="695"/>
                      <a:pt x="1168" y="699"/>
                      <a:pt x="1175" y="703"/>
                    </a:cubicBezTo>
                    <a:cubicBezTo>
                      <a:pt x="1194" y="684"/>
                      <a:pt x="1241" y="710"/>
                      <a:pt x="1252" y="685"/>
                    </a:cubicBezTo>
                    <a:close/>
                    <a:moveTo>
                      <a:pt x="1208" y="497"/>
                    </a:moveTo>
                    <a:lnTo>
                      <a:pt x="1208" y="497"/>
                    </a:lnTo>
                    <a:cubicBezTo>
                      <a:pt x="1205" y="503"/>
                      <a:pt x="1205" y="508"/>
                      <a:pt x="1209" y="512"/>
                    </a:cubicBezTo>
                    <a:lnTo>
                      <a:pt x="1219" y="512"/>
                    </a:lnTo>
                    <a:cubicBezTo>
                      <a:pt x="1223" y="504"/>
                      <a:pt x="1220" y="494"/>
                      <a:pt x="1208" y="497"/>
                    </a:cubicBezTo>
                    <a:close/>
                    <a:moveTo>
                      <a:pt x="1169" y="520"/>
                    </a:moveTo>
                    <a:lnTo>
                      <a:pt x="1169" y="520"/>
                    </a:lnTo>
                    <a:cubicBezTo>
                      <a:pt x="1173" y="524"/>
                      <a:pt x="1179" y="524"/>
                      <a:pt x="1185" y="521"/>
                    </a:cubicBezTo>
                    <a:cubicBezTo>
                      <a:pt x="1185" y="519"/>
                      <a:pt x="1184" y="517"/>
                      <a:pt x="1186" y="517"/>
                    </a:cubicBezTo>
                    <a:cubicBezTo>
                      <a:pt x="1187" y="505"/>
                      <a:pt x="1164" y="505"/>
                      <a:pt x="1169" y="520"/>
                    </a:cubicBezTo>
                    <a:close/>
                    <a:moveTo>
                      <a:pt x="1128" y="276"/>
                    </a:moveTo>
                    <a:lnTo>
                      <a:pt x="1128" y="276"/>
                    </a:lnTo>
                    <a:cubicBezTo>
                      <a:pt x="1110" y="298"/>
                      <a:pt x="1082" y="311"/>
                      <a:pt x="1059" y="329"/>
                    </a:cubicBezTo>
                    <a:cubicBezTo>
                      <a:pt x="1061" y="338"/>
                      <a:pt x="1056" y="344"/>
                      <a:pt x="1059" y="351"/>
                    </a:cubicBezTo>
                    <a:cubicBezTo>
                      <a:pt x="1067" y="351"/>
                      <a:pt x="1073" y="351"/>
                      <a:pt x="1078" y="352"/>
                    </a:cubicBezTo>
                    <a:lnTo>
                      <a:pt x="1078" y="340"/>
                    </a:lnTo>
                    <a:cubicBezTo>
                      <a:pt x="1098" y="314"/>
                      <a:pt x="1133" y="305"/>
                      <a:pt x="1153" y="280"/>
                    </a:cubicBezTo>
                    <a:cubicBezTo>
                      <a:pt x="1144" y="280"/>
                      <a:pt x="1135" y="279"/>
                      <a:pt x="1128" y="276"/>
                    </a:cubicBezTo>
                    <a:close/>
                    <a:moveTo>
                      <a:pt x="1035" y="301"/>
                    </a:moveTo>
                    <a:lnTo>
                      <a:pt x="1035" y="301"/>
                    </a:lnTo>
                    <a:cubicBezTo>
                      <a:pt x="1032" y="306"/>
                      <a:pt x="1038" y="318"/>
                      <a:pt x="1035" y="324"/>
                    </a:cubicBezTo>
                    <a:cubicBezTo>
                      <a:pt x="1043" y="323"/>
                      <a:pt x="1050" y="322"/>
                      <a:pt x="1057" y="319"/>
                    </a:cubicBezTo>
                    <a:cubicBezTo>
                      <a:pt x="1058" y="314"/>
                      <a:pt x="1054" y="313"/>
                      <a:pt x="1055" y="308"/>
                    </a:cubicBezTo>
                    <a:cubicBezTo>
                      <a:pt x="1074" y="283"/>
                      <a:pt x="1102" y="267"/>
                      <a:pt x="1124" y="244"/>
                    </a:cubicBezTo>
                    <a:cubicBezTo>
                      <a:pt x="1114" y="245"/>
                      <a:pt x="1106" y="244"/>
                      <a:pt x="1098" y="242"/>
                    </a:cubicBezTo>
                    <a:cubicBezTo>
                      <a:pt x="1080" y="264"/>
                      <a:pt x="1057" y="282"/>
                      <a:pt x="1035" y="301"/>
                    </a:cubicBezTo>
                    <a:close/>
                    <a:moveTo>
                      <a:pt x="1008" y="272"/>
                    </a:moveTo>
                    <a:lnTo>
                      <a:pt x="1008" y="272"/>
                    </a:lnTo>
                    <a:lnTo>
                      <a:pt x="1008" y="293"/>
                    </a:lnTo>
                    <a:cubicBezTo>
                      <a:pt x="1014" y="294"/>
                      <a:pt x="1019" y="296"/>
                      <a:pt x="1025" y="293"/>
                    </a:cubicBezTo>
                    <a:cubicBezTo>
                      <a:pt x="1031" y="269"/>
                      <a:pt x="1050" y="258"/>
                      <a:pt x="1068" y="246"/>
                    </a:cubicBezTo>
                    <a:cubicBezTo>
                      <a:pt x="1068" y="236"/>
                      <a:pt x="1067" y="226"/>
                      <a:pt x="1069" y="218"/>
                    </a:cubicBezTo>
                    <a:cubicBezTo>
                      <a:pt x="1061" y="218"/>
                      <a:pt x="1057" y="221"/>
                      <a:pt x="1048" y="220"/>
                    </a:cubicBezTo>
                    <a:cubicBezTo>
                      <a:pt x="1048" y="246"/>
                      <a:pt x="1028" y="262"/>
                      <a:pt x="1008" y="272"/>
                    </a:cubicBezTo>
                    <a:close/>
                    <a:moveTo>
                      <a:pt x="983" y="178"/>
                    </a:moveTo>
                    <a:lnTo>
                      <a:pt x="983" y="178"/>
                    </a:lnTo>
                    <a:cubicBezTo>
                      <a:pt x="979" y="195"/>
                      <a:pt x="965" y="203"/>
                      <a:pt x="956" y="216"/>
                    </a:cubicBezTo>
                    <a:cubicBezTo>
                      <a:pt x="955" y="225"/>
                      <a:pt x="958" y="231"/>
                      <a:pt x="957" y="240"/>
                    </a:cubicBezTo>
                    <a:cubicBezTo>
                      <a:pt x="950" y="241"/>
                      <a:pt x="938" y="238"/>
                      <a:pt x="933" y="242"/>
                    </a:cubicBezTo>
                    <a:cubicBezTo>
                      <a:pt x="943" y="245"/>
                      <a:pt x="943" y="260"/>
                      <a:pt x="953" y="267"/>
                    </a:cubicBezTo>
                    <a:cubicBezTo>
                      <a:pt x="965" y="276"/>
                      <a:pt x="988" y="279"/>
                      <a:pt x="1000" y="267"/>
                    </a:cubicBezTo>
                    <a:cubicBezTo>
                      <a:pt x="1002" y="261"/>
                      <a:pt x="1002" y="252"/>
                      <a:pt x="1003" y="246"/>
                    </a:cubicBezTo>
                    <a:cubicBezTo>
                      <a:pt x="1008" y="244"/>
                      <a:pt x="1012" y="239"/>
                      <a:pt x="1016" y="244"/>
                    </a:cubicBezTo>
                    <a:cubicBezTo>
                      <a:pt x="1015" y="232"/>
                      <a:pt x="1021" y="228"/>
                      <a:pt x="1026" y="223"/>
                    </a:cubicBezTo>
                    <a:cubicBezTo>
                      <a:pt x="1031" y="221"/>
                      <a:pt x="1032" y="230"/>
                      <a:pt x="1035" y="226"/>
                    </a:cubicBezTo>
                    <a:cubicBezTo>
                      <a:pt x="1028" y="213"/>
                      <a:pt x="1027" y="194"/>
                      <a:pt x="1023" y="178"/>
                    </a:cubicBezTo>
                    <a:cubicBezTo>
                      <a:pt x="1010" y="178"/>
                      <a:pt x="995" y="182"/>
                      <a:pt x="983" y="178"/>
                    </a:cubicBezTo>
                    <a:close/>
                    <a:moveTo>
                      <a:pt x="986" y="244"/>
                    </a:moveTo>
                    <a:lnTo>
                      <a:pt x="986" y="244"/>
                    </a:lnTo>
                    <a:cubicBezTo>
                      <a:pt x="997" y="278"/>
                      <a:pt x="951" y="276"/>
                      <a:pt x="956" y="244"/>
                    </a:cubicBezTo>
                    <a:cubicBezTo>
                      <a:pt x="961" y="240"/>
                      <a:pt x="981" y="240"/>
                      <a:pt x="986" y="244"/>
                    </a:cubicBezTo>
                    <a:close/>
                    <a:moveTo>
                      <a:pt x="1005" y="185"/>
                    </a:moveTo>
                    <a:lnTo>
                      <a:pt x="1005" y="185"/>
                    </a:lnTo>
                    <a:cubicBezTo>
                      <a:pt x="1019" y="207"/>
                      <a:pt x="1002" y="237"/>
                      <a:pt x="977" y="237"/>
                    </a:cubicBezTo>
                    <a:cubicBezTo>
                      <a:pt x="967" y="211"/>
                      <a:pt x="995" y="201"/>
                      <a:pt x="1005" y="185"/>
                    </a:cubicBezTo>
                    <a:close/>
                    <a:moveTo>
                      <a:pt x="959" y="125"/>
                    </a:moveTo>
                    <a:lnTo>
                      <a:pt x="959" y="125"/>
                    </a:lnTo>
                    <a:cubicBezTo>
                      <a:pt x="958" y="129"/>
                      <a:pt x="960" y="130"/>
                      <a:pt x="960" y="133"/>
                    </a:cubicBezTo>
                    <a:cubicBezTo>
                      <a:pt x="967" y="134"/>
                      <a:pt x="973" y="133"/>
                      <a:pt x="977" y="131"/>
                    </a:cubicBezTo>
                    <a:lnTo>
                      <a:pt x="977" y="122"/>
                    </a:lnTo>
                    <a:cubicBezTo>
                      <a:pt x="970" y="122"/>
                      <a:pt x="965" y="124"/>
                      <a:pt x="959" y="125"/>
                    </a:cubicBezTo>
                    <a:close/>
                    <a:moveTo>
                      <a:pt x="949" y="151"/>
                    </a:moveTo>
                    <a:lnTo>
                      <a:pt x="949" y="151"/>
                    </a:lnTo>
                    <a:cubicBezTo>
                      <a:pt x="956" y="176"/>
                      <a:pt x="934" y="197"/>
                      <a:pt x="917" y="207"/>
                    </a:cubicBezTo>
                    <a:cubicBezTo>
                      <a:pt x="918" y="214"/>
                      <a:pt x="923" y="218"/>
                      <a:pt x="921" y="229"/>
                    </a:cubicBezTo>
                    <a:cubicBezTo>
                      <a:pt x="929" y="230"/>
                      <a:pt x="932" y="227"/>
                      <a:pt x="939" y="227"/>
                    </a:cubicBezTo>
                    <a:cubicBezTo>
                      <a:pt x="932" y="190"/>
                      <a:pt x="983" y="185"/>
                      <a:pt x="966" y="145"/>
                    </a:cubicBezTo>
                    <a:cubicBezTo>
                      <a:pt x="959" y="145"/>
                      <a:pt x="951" y="146"/>
                      <a:pt x="949" y="151"/>
                    </a:cubicBezTo>
                    <a:close/>
                    <a:moveTo>
                      <a:pt x="1101" y="380"/>
                    </a:moveTo>
                    <a:lnTo>
                      <a:pt x="1101" y="380"/>
                    </a:lnTo>
                    <a:cubicBezTo>
                      <a:pt x="1097" y="362"/>
                      <a:pt x="1143" y="354"/>
                      <a:pt x="1150" y="344"/>
                    </a:cubicBezTo>
                    <a:cubicBezTo>
                      <a:pt x="1149" y="333"/>
                      <a:pt x="1154" y="329"/>
                      <a:pt x="1154" y="319"/>
                    </a:cubicBezTo>
                    <a:cubicBezTo>
                      <a:pt x="1144" y="319"/>
                      <a:pt x="1142" y="318"/>
                      <a:pt x="1133" y="319"/>
                    </a:cubicBezTo>
                    <a:cubicBezTo>
                      <a:pt x="1132" y="348"/>
                      <a:pt x="1101" y="347"/>
                      <a:pt x="1085" y="361"/>
                    </a:cubicBezTo>
                    <a:cubicBezTo>
                      <a:pt x="1086" y="371"/>
                      <a:pt x="1082" y="376"/>
                      <a:pt x="1082" y="386"/>
                    </a:cubicBezTo>
                    <a:cubicBezTo>
                      <a:pt x="1088" y="389"/>
                      <a:pt x="1101" y="386"/>
                      <a:pt x="1104" y="393"/>
                    </a:cubicBezTo>
                    <a:cubicBezTo>
                      <a:pt x="1104" y="401"/>
                      <a:pt x="1099" y="404"/>
                      <a:pt x="1100" y="413"/>
                    </a:cubicBezTo>
                    <a:cubicBezTo>
                      <a:pt x="1105" y="414"/>
                      <a:pt x="1109" y="415"/>
                      <a:pt x="1116" y="414"/>
                    </a:cubicBezTo>
                    <a:cubicBezTo>
                      <a:pt x="1124" y="392"/>
                      <a:pt x="1151" y="388"/>
                      <a:pt x="1173" y="378"/>
                    </a:cubicBezTo>
                    <a:cubicBezTo>
                      <a:pt x="1174" y="370"/>
                      <a:pt x="1179" y="366"/>
                      <a:pt x="1180" y="358"/>
                    </a:cubicBezTo>
                    <a:cubicBezTo>
                      <a:pt x="1173" y="358"/>
                      <a:pt x="1168" y="356"/>
                      <a:pt x="1160" y="357"/>
                    </a:cubicBezTo>
                    <a:cubicBezTo>
                      <a:pt x="1156" y="371"/>
                      <a:pt x="1105" y="398"/>
                      <a:pt x="1101" y="380"/>
                    </a:cubicBezTo>
                    <a:close/>
                    <a:moveTo>
                      <a:pt x="1202" y="448"/>
                    </a:moveTo>
                    <a:lnTo>
                      <a:pt x="1202" y="448"/>
                    </a:lnTo>
                    <a:cubicBezTo>
                      <a:pt x="1204" y="439"/>
                      <a:pt x="1211" y="435"/>
                      <a:pt x="1213" y="426"/>
                    </a:cubicBezTo>
                    <a:cubicBezTo>
                      <a:pt x="1205" y="423"/>
                      <a:pt x="1192" y="423"/>
                      <a:pt x="1189" y="414"/>
                    </a:cubicBezTo>
                    <a:cubicBezTo>
                      <a:pt x="1190" y="406"/>
                      <a:pt x="1196" y="403"/>
                      <a:pt x="1199" y="396"/>
                    </a:cubicBezTo>
                    <a:cubicBezTo>
                      <a:pt x="1193" y="393"/>
                      <a:pt x="1187" y="391"/>
                      <a:pt x="1179" y="391"/>
                    </a:cubicBezTo>
                    <a:cubicBezTo>
                      <a:pt x="1169" y="410"/>
                      <a:pt x="1140" y="417"/>
                      <a:pt x="1120" y="420"/>
                    </a:cubicBezTo>
                    <a:cubicBezTo>
                      <a:pt x="1117" y="426"/>
                      <a:pt x="1115" y="433"/>
                      <a:pt x="1113" y="440"/>
                    </a:cubicBezTo>
                    <a:cubicBezTo>
                      <a:pt x="1118" y="441"/>
                      <a:pt x="1120" y="444"/>
                      <a:pt x="1127" y="443"/>
                    </a:cubicBezTo>
                    <a:cubicBezTo>
                      <a:pt x="1133" y="431"/>
                      <a:pt x="1146" y="433"/>
                      <a:pt x="1162" y="427"/>
                    </a:cubicBezTo>
                    <a:cubicBezTo>
                      <a:pt x="1177" y="422"/>
                      <a:pt x="1186" y="414"/>
                      <a:pt x="1193" y="427"/>
                    </a:cubicBezTo>
                    <a:cubicBezTo>
                      <a:pt x="1181" y="453"/>
                      <a:pt x="1129" y="438"/>
                      <a:pt x="1124" y="471"/>
                    </a:cubicBezTo>
                    <a:cubicBezTo>
                      <a:pt x="1129" y="472"/>
                      <a:pt x="1133" y="475"/>
                      <a:pt x="1140" y="475"/>
                    </a:cubicBezTo>
                    <a:cubicBezTo>
                      <a:pt x="1152" y="463"/>
                      <a:pt x="1185" y="445"/>
                      <a:pt x="1205" y="459"/>
                    </a:cubicBezTo>
                    <a:cubicBezTo>
                      <a:pt x="1193" y="484"/>
                      <a:pt x="1144" y="472"/>
                      <a:pt x="1139" y="504"/>
                    </a:cubicBezTo>
                    <a:cubicBezTo>
                      <a:pt x="1146" y="505"/>
                      <a:pt x="1152" y="507"/>
                      <a:pt x="1157" y="510"/>
                    </a:cubicBezTo>
                    <a:cubicBezTo>
                      <a:pt x="1165" y="491"/>
                      <a:pt x="1189" y="489"/>
                      <a:pt x="1212" y="485"/>
                    </a:cubicBezTo>
                    <a:cubicBezTo>
                      <a:pt x="1216" y="477"/>
                      <a:pt x="1225" y="469"/>
                      <a:pt x="1223" y="461"/>
                    </a:cubicBezTo>
                    <a:cubicBezTo>
                      <a:pt x="1217" y="456"/>
                      <a:pt x="1206" y="455"/>
                      <a:pt x="1202" y="448"/>
                    </a:cubicBezTo>
                    <a:close/>
                    <a:moveTo>
                      <a:pt x="1164" y="563"/>
                    </a:moveTo>
                    <a:lnTo>
                      <a:pt x="1164" y="563"/>
                    </a:lnTo>
                    <a:cubicBezTo>
                      <a:pt x="1176" y="535"/>
                      <a:pt x="1237" y="562"/>
                      <a:pt x="1242" y="531"/>
                    </a:cubicBezTo>
                    <a:cubicBezTo>
                      <a:pt x="1235" y="524"/>
                      <a:pt x="1225" y="523"/>
                      <a:pt x="1219" y="531"/>
                    </a:cubicBezTo>
                    <a:cubicBezTo>
                      <a:pt x="1199" y="533"/>
                      <a:pt x="1182" y="538"/>
                      <a:pt x="1160" y="538"/>
                    </a:cubicBezTo>
                    <a:cubicBezTo>
                      <a:pt x="1159" y="548"/>
                      <a:pt x="1151" y="550"/>
                      <a:pt x="1150" y="559"/>
                    </a:cubicBezTo>
                    <a:cubicBezTo>
                      <a:pt x="1155" y="566"/>
                      <a:pt x="1167" y="566"/>
                      <a:pt x="1169" y="576"/>
                    </a:cubicBezTo>
                    <a:cubicBezTo>
                      <a:pt x="1165" y="582"/>
                      <a:pt x="1158" y="586"/>
                      <a:pt x="1154" y="592"/>
                    </a:cubicBezTo>
                    <a:cubicBezTo>
                      <a:pt x="1160" y="594"/>
                      <a:pt x="1164" y="597"/>
                      <a:pt x="1169" y="600"/>
                    </a:cubicBezTo>
                    <a:cubicBezTo>
                      <a:pt x="1176" y="598"/>
                      <a:pt x="1176" y="590"/>
                      <a:pt x="1182" y="587"/>
                    </a:cubicBezTo>
                    <a:cubicBezTo>
                      <a:pt x="1197" y="586"/>
                      <a:pt x="1218" y="582"/>
                      <a:pt x="1234" y="586"/>
                    </a:cubicBezTo>
                    <a:cubicBezTo>
                      <a:pt x="1238" y="579"/>
                      <a:pt x="1244" y="575"/>
                      <a:pt x="1249" y="569"/>
                    </a:cubicBezTo>
                    <a:cubicBezTo>
                      <a:pt x="1244" y="566"/>
                      <a:pt x="1240" y="563"/>
                      <a:pt x="1234" y="561"/>
                    </a:cubicBezTo>
                    <a:cubicBezTo>
                      <a:pt x="1216" y="571"/>
                      <a:pt x="1177" y="579"/>
                      <a:pt x="1164" y="563"/>
                    </a:cubicBezTo>
                    <a:close/>
                    <a:moveTo>
                      <a:pt x="1235" y="628"/>
                    </a:moveTo>
                    <a:lnTo>
                      <a:pt x="1235" y="628"/>
                    </a:lnTo>
                    <a:cubicBezTo>
                      <a:pt x="1239" y="619"/>
                      <a:pt x="1249" y="616"/>
                      <a:pt x="1254" y="608"/>
                    </a:cubicBezTo>
                    <a:cubicBezTo>
                      <a:pt x="1249" y="604"/>
                      <a:pt x="1243" y="601"/>
                      <a:pt x="1235" y="600"/>
                    </a:cubicBezTo>
                    <a:cubicBezTo>
                      <a:pt x="1224" y="628"/>
                      <a:pt x="1166" y="596"/>
                      <a:pt x="1157" y="623"/>
                    </a:cubicBezTo>
                    <a:cubicBezTo>
                      <a:pt x="1170" y="642"/>
                      <a:pt x="1221" y="612"/>
                      <a:pt x="1236" y="638"/>
                    </a:cubicBezTo>
                    <a:cubicBezTo>
                      <a:pt x="1226" y="652"/>
                      <a:pt x="1192" y="646"/>
                      <a:pt x="1172" y="645"/>
                    </a:cubicBezTo>
                    <a:cubicBezTo>
                      <a:pt x="1167" y="649"/>
                      <a:pt x="1161" y="653"/>
                      <a:pt x="1159" y="659"/>
                    </a:cubicBezTo>
                    <a:cubicBezTo>
                      <a:pt x="1165" y="662"/>
                      <a:pt x="1170" y="666"/>
                      <a:pt x="1176" y="668"/>
                    </a:cubicBezTo>
                    <a:cubicBezTo>
                      <a:pt x="1184" y="653"/>
                      <a:pt x="1222" y="660"/>
                      <a:pt x="1236" y="664"/>
                    </a:cubicBezTo>
                    <a:cubicBezTo>
                      <a:pt x="1242" y="657"/>
                      <a:pt x="1251" y="653"/>
                      <a:pt x="1255" y="645"/>
                    </a:cubicBezTo>
                    <a:cubicBezTo>
                      <a:pt x="1248" y="640"/>
                      <a:pt x="1239" y="636"/>
                      <a:pt x="1235" y="628"/>
                    </a:cubicBezTo>
                    <a:close/>
                    <a:moveTo>
                      <a:pt x="1231" y="737"/>
                    </a:moveTo>
                    <a:lnTo>
                      <a:pt x="1231" y="737"/>
                    </a:lnTo>
                    <a:cubicBezTo>
                      <a:pt x="1235" y="731"/>
                      <a:pt x="1243" y="729"/>
                      <a:pt x="1246" y="723"/>
                    </a:cubicBezTo>
                    <a:cubicBezTo>
                      <a:pt x="1243" y="718"/>
                      <a:pt x="1240" y="713"/>
                      <a:pt x="1232" y="713"/>
                    </a:cubicBezTo>
                    <a:cubicBezTo>
                      <a:pt x="1219" y="724"/>
                      <a:pt x="1191" y="715"/>
                      <a:pt x="1172" y="716"/>
                    </a:cubicBezTo>
                    <a:cubicBezTo>
                      <a:pt x="1165" y="722"/>
                      <a:pt x="1158" y="729"/>
                      <a:pt x="1152" y="737"/>
                    </a:cubicBezTo>
                    <a:cubicBezTo>
                      <a:pt x="1160" y="745"/>
                      <a:pt x="1169" y="752"/>
                      <a:pt x="1175" y="763"/>
                    </a:cubicBezTo>
                    <a:cubicBezTo>
                      <a:pt x="1194" y="761"/>
                      <a:pt x="1211" y="764"/>
                      <a:pt x="1228" y="769"/>
                    </a:cubicBezTo>
                    <a:cubicBezTo>
                      <a:pt x="1233" y="763"/>
                      <a:pt x="1241" y="760"/>
                      <a:pt x="1245" y="753"/>
                    </a:cubicBezTo>
                    <a:cubicBezTo>
                      <a:pt x="1241" y="747"/>
                      <a:pt x="1233" y="745"/>
                      <a:pt x="1231" y="737"/>
                    </a:cubicBezTo>
                    <a:close/>
                    <a:moveTo>
                      <a:pt x="1228" y="746"/>
                    </a:moveTo>
                    <a:lnTo>
                      <a:pt x="1228" y="746"/>
                    </a:lnTo>
                    <a:cubicBezTo>
                      <a:pt x="1213" y="756"/>
                      <a:pt x="1182" y="748"/>
                      <a:pt x="1164" y="746"/>
                    </a:cubicBezTo>
                    <a:cubicBezTo>
                      <a:pt x="1168" y="723"/>
                      <a:pt x="1227" y="726"/>
                      <a:pt x="1228" y="746"/>
                    </a:cubicBezTo>
                    <a:close/>
                    <a:moveTo>
                      <a:pt x="1210" y="900"/>
                    </a:moveTo>
                    <a:lnTo>
                      <a:pt x="1210" y="900"/>
                    </a:lnTo>
                    <a:cubicBezTo>
                      <a:pt x="1213" y="914"/>
                      <a:pt x="1199" y="921"/>
                      <a:pt x="1208" y="932"/>
                    </a:cubicBezTo>
                    <a:cubicBezTo>
                      <a:pt x="1216" y="928"/>
                      <a:pt x="1217" y="916"/>
                      <a:pt x="1221" y="907"/>
                    </a:cubicBezTo>
                    <a:cubicBezTo>
                      <a:pt x="1216" y="900"/>
                      <a:pt x="1211" y="893"/>
                      <a:pt x="1208" y="884"/>
                    </a:cubicBezTo>
                    <a:cubicBezTo>
                      <a:pt x="1175" y="880"/>
                      <a:pt x="1152" y="865"/>
                      <a:pt x="1130" y="850"/>
                    </a:cubicBezTo>
                    <a:cubicBezTo>
                      <a:pt x="1126" y="853"/>
                      <a:pt x="1120" y="854"/>
                      <a:pt x="1116" y="857"/>
                    </a:cubicBezTo>
                    <a:cubicBezTo>
                      <a:pt x="1117" y="864"/>
                      <a:pt x="1122" y="867"/>
                      <a:pt x="1124" y="873"/>
                    </a:cubicBezTo>
                    <a:cubicBezTo>
                      <a:pt x="1157" y="875"/>
                      <a:pt x="1176" y="893"/>
                      <a:pt x="1199" y="906"/>
                    </a:cubicBezTo>
                    <a:cubicBezTo>
                      <a:pt x="1202" y="903"/>
                      <a:pt x="1206" y="901"/>
                      <a:pt x="1210" y="900"/>
                    </a:cubicBezTo>
                    <a:close/>
                    <a:moveTo>
                      <a:pt x="1149" y="968"/>
                    </a:moveTo>
                    <a:lnTo>
                      <a:pt x="1149" y="968"/>
                    </a:lnTo>
                    <a:cubicBezTo>
                      <a:pt x="1143" y="973"/>
                      <a:pt x="1143" y="983"/>
                      <a:pt x="1150" y="986"/>
                    </a:cubicBezTo>
                    <a:cubicBezTo>
                      <a:pt x="1154" y="982"/>
                      <a:pt x="1154" y="974"/>
                      <a:pt x="1162" y="972"/>
                    </a:cubicBezTo>
                    <a:cubicBezTo>
                      <a:pt x="1169" y="974"/>
                      <a:pt x="1173" y="980"/>
                      <a:pt x="1180" y="982"/>
                    </a:cubicBezTo>
                    <a:cubicBezTo>
                      <a:pt x="1176" y="970"/>
                      <a:pt x="1166" y="965"/>
                      <a:pt x="1164" y="950"/>
                    </a:cubicBezTo>
                    <a:cubicBezTo>
                      <a:pt x="1150" y="946"/>
                      <a:pt x="1135" y="937"/>
                      <a:pt x="1121" y="927"/>
                    </a:cubicBezTo>
                    <a:cubicBezTo>
                      <a:pt x="1115" y="922"/>
                      <a:pt x="1111" y="914"/>
                      <a:pt x="1103" y="913"/>
                    </a:cubicBezTo>
                    <a:cubicBezTo>
                      <a:pt x="1096" y="912"/>
                      <a:pt x="1088" y="917"/>
                      <a:pt x="1080" y="919"/>
                    </a:cubicBezTo>
                    <a:cubicBezTo>
                      <a:pt x="1082" y="925"/>
                      <a:pt x="1084" y="930"/>
                      <a:pt x="1087" y="936"/>
                    </a:cubicBezTo>
                    <a:cubicBezTo>
                      <a:pt x="1116" y="928"/>
                      <a:pt x="1133" y="953"/>
                      <a:pt x="1149" y="968"/>
                    </a:cubicBezTo>
                    <a:close/>
                    <a:moveTo>
                      <a:pt x="1077" y="1056"/>
                    </a:moveTo>
                    <a:lnTo>
                      <a:pt x="1077" y="1056"/>
                    </a:lnTo>
                    <a:cubicBezTo>
                      <a:pt x="1075" y="1060"/>
                      <a:pt x="1070" y="1060"/>
                      <a:pt x="1069" y="1066"/>
                    </a:cubicBezTo>
                    <a:cubicBezTo>
                      <a:pt x="1070" y="1070"/>
                      <a:pt x="1071" y="1074"/>
                      <a:pt x="1072" y="1077"/>
                    </a:cubicBezTo>
                    <a:cubicBezTo>
                      <a:pt x="1081" y="1076"/>
                      <a:pt x="1079" y="1065"/>
                      <a:pt x="1088" y="1066"/>
                    </a:cubicBezTo>
                    <a:cubicBezTo>
                      <a:pt x="1096" y="1068"/>
                      <a:pt x="1098" y="1076"/>
                      <a:pt x="1105" y="1079"/>
                    </a:cubicBezTo>
                    <a:cubicBezTo>
                      <a:pt x="1107" y="1071"/>
                      <a:pt x="1101" y="1062"/>
                      <a:pt x="1104" y="1053"/>
                    </a:cubicBezTo>
                    <a:cubicBezTo>
                      <a:pt x="1081" y="1042"/>
                      <a:pt x="1070" y="1018"/>
                      <a:pt x="1046" y="1008"/>
                    </a:cubicBezTo>
                    <a:cubicBezTo>
                      <a:pt x="1047" y="989"/>
                      <a:pt x="1031" y="995"/>
                      <a:pt x="1018" y="998"/>
                    </a:cubicBezTo>
                    <a:cubicBezTo>
                      <a:pt x="1017" y="1005"/>
                      <a:pt x="1019" y="1008"/>
                      <a:pt x="1019" y="1014"/>
                    </a:cubicBezTo>
                    <a:cubicBezTo>
                      <a:pt x="1028" y="1014"/>
                      <a:pt x="1031" y="1012"/>
                      <a:pt x="1039" y="1014"/>
                    </a:cubicBezTo>
                    <a:cubicBezTo>
                      <a:pt x="1050" y="1029"/>
                      <a:pt x="1068" y="1038"/>
                      <a:pt x="1077" y="1056"/>
                    </a:cubicBezTo>
                    <a:close/>
                    <a:moveTo>
                      <a:pt x="956" y="1128"/>
                    </a:moveTo>
                    <a:lnTo>
                      <a:pt x="956" y="1128"/>
                    </a:lnTo>
                    <a:cubicBezTo>
                      <a:pt x="947" y="1144"/>
                      <a:pt x="971" y="1149"/>
                      <a:pt x="972" y="1133"/>
                    </a:cubicBezTo>
                    <a:cubicBezTo>
                      <a:pt x="968" y="1128"/>
                      <a:pt x="964" y="1126"/>
                      <a:pt x="956" y="1128"/>
                    </a:cubicBezTo>
                    <a:close/>
                    <a:moveTo>
                      <a:pt x="944" y="1082"/>
                    </a:moveTo>
                    <a:lnTo>
                      <a:pt x="944" y="1082"/>
                    </a:lnTo>
                    <a:cubicBezTo>
                      <a:pt x="951" y="1091"/>
                      <a:pt x="957" y="1101"/>
                      <a:pt x="962" y="1112"/>
                    </a:cubicBezTo>
                    <a:cubicBezTo>
                      <a:pt x="970" y="1112"/>
                      <a:pt x="981" y="1108"/>
                      <a:pt x="986" y="1113"/>
                    </a:cubicBezTo>
                    <a:cubicBezTo>
                      <a:pt x="989" y="1123"/>
                      <a:pt x="987" y="1137"/>
                      <a:pt x="992" y="1144"/>
                    </a:cubicBezTo>
                    <a:cubicBezTo>
                      <a:pt x="994" y="1131"/>
                      <a:pt x="1004" y="1126"/>
                      <a:pt x="1018" y="1125"/>
                    </a:cubicBezTo>
                    <a:cubicBezTo>
                      <a:pt x="1015" y="1114"/>
                      <a:pt x="1017" y="1104"/>
                      <a:pt x="1019" y="1095"/>
                    </a:cubicBezTo>
                    <a:cubicBezTo>
                      <a:pt x="1012" y="1089"/>
                      <a:pt x="1007" y="1081"/>
                      <a:pt x="1002" y="1073"/>
                    </a:cubicBezTo>
                    <a:cubicBezTo>
                      <a:pt x="996" y="1073"/>
                      <a:pt x="993" y="1075"/>
                      <a:pt x="986" y="1074"/>
                    </a:cubicBezTo>
                    <a:cubicBezTo>
                      <a:pt x="982" y="1062"/>
                      <a:pt x="984" y="1043"/>
                      <a:pt x="977" y="1033"/>
                    </a:cubicBezTo>
                    <a:cubicBezTo>
                      <a:pt x="973" y="1045"/>
                      <a:pt x="964" y="1053"/>
                      <a:pt x="949" y="1054"/>
                    </a:cubicBezTo>
                    <a:cubicBezTo>
                      <a:pt x="949" y="1066"/>
                      <a:pt x="946" y="1073"/>
                      <a:pt x="944" y="1082"/>
                    </a:cubicBezTo>
                    <a:close/>
                    <a:moveTo>
                      <a:pt x="998" y="1092"/>
                    </a:moveTo>
                    <a:lnTo>
                      <a:pt x="998" y="1092"/>
                    </a:lnTo>
                    <a:cubicBezTo>
                      <a:pt x="1003" y="1098"/>
                      <a:pt x="1009" y="1103"/>
                      <a:pt x="1009" y="1113"/>
                    </a:cubicBezTo>
                    <a:cubicBezTo>
                      <a:pt x="998" y="1112"/>
                      <a:pt x="998" y="1122"/>
                      <a:pt x="990" y="1125"/>
                    </a:cubicBezTo>
                    <a:cubicBezTo>
                      <a:pt x="991" y="1115"/>
                      <a:pt x="979" y="1090"/>
                      <a:pt x="998" y="1092"/>
                    </a:cubicBezTo>
                    <a:close/>
                    <a:moveTo>
                      <a:pt x="953" y="1073"/>
                    </a:moveTo>
                    <a:lnTo>
                      <a:pt x="953" y="1073"/>
                    </a:lnTo>
                    <a:cubicBezTo>
                      <a:pt x="962" y="1066"/>
                      <a:pt x="974" y="1063"/>
                      <a:pt x="976" y="1050"/>
                    </a:cubicBezTo>
                    <a:cubicBezTo>
                      <a:pt x="986" y="1058"/>
                      <a:pt x="982" y="1080"/>
                      <a:pt x="985" y="1096"/>
                    </a:cubicBezTo>
                    <a:cubicBezTo>
                      <a:pt x="964" y="1104"/>
                      <a:pt x="962" y="1081"/>
                      <a:pt x="953" y="1073"/>
                    </a:cubicBezTo>
                    <a:close/>
                    <a:moveTo>
                      <a:pt x="773" y="1113"/>
                    </a:moveTo>
                    <a:lnTo>
                      <a:pt x="773" y="1113"/>
                    </a:lnTo>
                    <a:cubicBezTo>
                      <a:pt x="872" y="1095"/>
                      <a:pt x="951" y="1043"/>
                      <a:pt x="1013" y="976"/>
                    </a:cubicBezTo>
                    <a:cubicBezTo>
                      <a:pt x="1074" y="911"/>
                      <a:pt x="1123" y="824"/>
                      <a:pt x="1137" y="718"/>
                    </a:cubicBezTo>
                    <a:cubicBezTo>
                      <a:pt x="1154" y="598"/>
                      <a:pt x="1126" y="495"/>
                      <a:pt x="1078" y="413"/>
                    </a:cubicBezTo>
                    <a:cubicBezTo>
                      <a:pt x="1031" y="332"/>
                      <a:pt x="967" y="268"/>
                      <a:pt x="882" y="227"/>
                    </a:cubicBezTo>
                    <a:cubicBezTo>
                      <a:pt x="882" y="226"/>
                      <a:pt x="882" y="225"/>
                      <a:pt x="881" y="226"/>
                    </a:cubicBezTo>
                    <a:cubicBezTo>
                      <a:pt x="879" y="226"/>
                      <a:pt x="879" y="227"/>
                      <a:pt x="878" y="229"/>
                    </a:cubicBezTo>
                    <a:cubicBezTo>
                      <a:pt x="880" y="229"/>
                      <a:pt x="880" y="230"/>
                      <a:pt x="881" y="230"/>
                    </a:cubicBezTo>
                    <a:cubicBezTo>
                      <a:pt x="991" y="287"/>
                      <a:pt x="1072" y="380"/>
                      <a:pt x="1113" y="507"/>
                    </a:cubicBezTo>
                    <a:cubicBezTo>
                      <a:pt x="1126" y="548"/>
                      <a:pt x="1140" y="596"/>
                      <a:pt x="1136" y="645"/>
                    </a:cubicBezTo>
                    <a:cubicBezTo>
                      <a:pt x="1116" y="648"/>
                      <a:pt x="1097" y="653"/>
                      <a:pt x="1077" y="655"/>
                    </a:cubicBezTo>
                    <a:cubicBezTo>
                      <a:pt x="1064" y="656"/>
                      <a:pt x="1051" y="653"/>
                      <a:pt x="1039" y="654"/>
                    </a:cubicBezTo>
                    <a:cubicBezTo>
                      <a:pt x="1034" y="654"/>
                      <a:pt x="1030" y="658"/>
                      <a:pt x="1025" y="658"/>
                    </a:cubicBezTo>
                    <a:cubicBezTo>
                      <a:pt x="977" y="660"/>
                      <a:pt x="926" y="652"/>
                      <a:pt x="877" y="648"/>
                    </a:cubicBezTo>
                    <a:cubicBezTo>
                      <a:pt x="857" y="765"/>
                      <a:pt x="867" y="919"/>
                      <a:pt x="982" y="922"/>
                    </a:cubicBezTo>
                    <a:cubicBezTo>
                      <a:pt x="1025" y="923"/>
                      <a:pt x="1059" y="897"/>
                      <a:pt x="1082" y="870"/>
                    </a:cubicBezTo>
                    <a:cubicBezTo>
                      <a:pt x="1053" y="933"/>
                      <a:pt x="1006" y="977"/>
                      <a:pt x="959" y="1023"/>
                    </a:cubicBezTo>
                    <a:cubicBezTo>
                      <a:pt x="906" y="1062"/>
                      <a:pt x="842" y="1090"/>
                      <a:pt x="773" y="1113"/>
                    </a:cubicBezTo>
                    <a:close/>
                    <a:moveTo>
                      <a:pt x="979" y="912"/>
                    </a:moveTo>
                    <a:lnTo>
                      <a:pt x="979" y="912"/>
                    </a:lnTo>
                    <a:cubicBezTo>
                      <a:pt x="989" y="894"/>
                      <a:pt x="1003" y="881"/>
                      <a:pt x="1015" y="865"/>
                    </a:cubicBezTo>
                    <a:cubicBezTo>
                      <a:pt x="1026" y="870"/>
                      <a:pt x="1030" y="882"/>
                      <a:pt x="1039" y="888"/>
                    </a:cubicBezTo>
                    <a:cubicBezTo>
                      <a:pt x="1036" y="897"/>
                      <a:pt x="1032" y="903"/>
                      <a:pt x="1023" y="906"/>
                    </a:cubicBezTo>
                    <a:cubicBezTo>
                      <a:pt x="1034" y="896"/>
                      <a:pt x="1027" y="875"/>
                      <a:pt x="1010" y="878"/>
                    </a:cubicBezTo>
                    <a:cubicBezTo>
                      <a:pt x="996" y="882"/>
                      <a:pt x="996" y="909"/>
                      <a:pt x="1019" y="906"/>
                    </a:cubicBezTo>
                    <a:cubicBezTo>
                      <a:pt x="1016" y="909"/>
                      <a:pt x="1012" y="911"/>
                      <a:pt x="1005" y="910"/>
                    </a:cubicBezTo>
                    <a:cubicBezTo>
                      <a:pt x="1002" y="905"/>
                      <a:pt x="999" y="900"/>
                      <a:pt x="993" y="897"/>
                    </a:cubicBezTo>
                    <a:cubicBezTo>
                      <a:pt x="990" y="901"/>
                      <a:pt x="1003" y="906"/>
                      <a:pt x="999" y="912"/>
                    </a:cubicBezTo>
                    <a:cubicBezTo>
                      <a:pt x="992" y="909"/>
                      <a:pt x="986" y="911"/>
                      <a:pt x="979" y="912"/>
                    </a:cubicBezTo>
                    <a:close/>
                    <a:moveTo>
                      <a:pt x="1003" y="894"/>
                    </a:moveTo>
                    <a:lnTo>
                      <a:pt x="1003" y="894"/>
                    </a:lnTo>
                    <a:cubicBezTo>
                      <a:pt x="1005" y="887"/>
                      <a:pt x="1009" y="881"/>
                      <a:pt x="1021" y="883"/>
                    </a:cubicBezTo>
                    <a:cubicBezTo>
                      <a:pt x="1023" y="886"/>
                      <a:pt x="1026" y="890"/>
                      <a:pt x="1025" y="897"/>
                    </a:cubicBezTo>
                    <a:cubicBezTo>
                      <a:pt x="1018" y="905"/>
                      <a:pt x="1007" y="903"/>
                      <a:pt x="1003" y="894"/>
                    </a:cubicBezTo>
                    <a:close/>
                    <a:moveTo>
                      <a:pt x="878" y="744"/>
                    </a:moveTo>
                    <a:lnTo>
                      <a:pt x="878" y="744"/>
                    </a:lnTo>
                    <a:cubicBezTo>
                      <a:pt x="936" y="747"/>
                      <a:pt x="1004" y="748"/>
                      <a:pt x="1064" y="746"/>
                    </a:cubicBezTo>
                    <a:cubicBezTo>
                      <a:pt x="1061" y="775"/>
                      <a:pt x="1082" y="788"/>
                      <a:pt x="1090" y="802"/>
                    </a:cubicBezTo>
                    <a:cubicBezTo>
                      <a:pt x="1024" y="810"/>
                      <a:pt x="947" y="810"/>
                      <a:pt x="881" y="805"/>
                    </a:cubicBezTo>
                    <a:cubicBezTo>
                      <a:pt x="877" y="788"/>
                      <a:pt x="874" y="770"/>
                      <a:pt x="875" y="749"/>
                    </a:cubicBezTo>
                    <a:cubicBezTo>
                      <a:pt x="875" y="746"/>
                      <a:pt x="876" y="745"/>
                      <a:pt x="878" y="744"/>
                    </a:cubicBezTo>
                    <a:close/>
                    <a:moveTo>
                      <a:pt x="1124" y="658"/>
                    </a:moveTo>
                    <a:lnTo>
                      <a:pt x="1124" y="658"/>
                    </a:lnTo>
                    <a:cubicBezTo>
                      <a:pt x="1116" y="661"/>
                      <a:pt x="1112" y="668"/>
                      <a:pt x="1104" y="671"/>
                    </a:cubicBezTo>
                    <a:cubicBezTo>
                      <a:pt x="1103" y="667"/>
                      <a:pt x="1103" y="664"/>
                      <a:pt x="1098" y="664"/>
                    </a:cubicBezTo>
                    <a:cubicBezTo>
                      <a:pt x="1095" y="667"/>
                      <a:pt x="1105" y="668"/>
                      <a:pt x="1103" y="675"/>
                    </a:cubicBezTo>
                    <a:cubicBezTo>
                      <a:pt x="1088" y="651"/>
                      <a:pt x="1060" y="690"/>
                      <a:pt x="1087" y="691"/>
                    </a:cubicBezTo>
                    <a:cubicBezTo>
                      <a:pt x="1087" y="695"/>
                      <a:pt x="1082" y="694"/>
                      <a:pt x="1082" y="698"/>
                    </a:cubicBezTo>
                    <a:cubicBezTo>
                      <a:pt x="1075" y="697"/>
                      <a:pt x="1075" y="688"/>
                      <a:pt x="1068" y="685"/>
                    </a:cubicBezTo>
                    <a:cubicBezTo>
                      <a:pt x="1068" y="695"/>
                      <a:pt x="1081" y="697"/>
                      <a:pt x="1078" y="706"/>
                    </a:cubicBezTo>
                    <a:cubicBezTo>
                      <a:pt x="1061" y="676"/>
                      <a:pt x="1034" y="729"/>
                      <a:pt x="1068" y="723"/>
                    </a:cubicBezTo>
                    <a:cubicBezTo>
                      <a:pt x="1072" y="725"/>
                      <a:pt x="1065" y="731"/>
                      <a:pt x="1064" y="733"/>
                    </a:cubicBezTo>
                    <a:cubicBezTo>
                      <a:pt x="1056" y="728"/>
                      <a:pt x="1052" y="720"/>
                      <a:pt x="1045" y="714"/>
                    </a:cubicBezTo>
                    <a:cubicBezTo>
                      <a:pt x="1045" y="722"/>
                      <a:pt x="1059" y="729"/>
                      <a:pt x="1062" y="739"/>
                    </a:cubicBezTo>
                    <a:cubicBezTo>
                      <a:pt x="1040" y="741"/>
                      <a:pt x="1015" y="743"/>
                      <a:pt x="990" y="743"/>
                    </a:cubicBezTo>
                    <a:cubicBezTo>
                      <a:pt x="951" y="743"/>
                      <a:pt x="910" y="740"/>
                      <a:pt x="877" y="734"/>
                    </a:cubicBezTo>
                    <a:cubicBezTo>
                      <a:pt x="876" y="718"/>
                      <a:pt x="891" y="708"/>
                      <a:pt x="900" y="697"/>
                    </a:cubicBezTo>
                    <a:cubicBezTo>
                      <a:pt x="908" y="687"/>
                      <a:pt x="915" y="678"/>
                      <a:pt x="921" y="668"/>
                    </a:cubicBezTo>
                    <a:cubicBezTo>
                      <a:pt x="906" y="678"/>
                      <a:pt x="893" y="703"/>
                      <a:pt x="877" y="717"/>
                    </a:cubicBezTo>
                    <a:cubicBezTo>
                      <a:pt x="879" y="698"/>
                      <a:pt x="876" y="672"/>
                      <a:pt x="884" y="658"/>
                    </a:cubicBezTo>
                    <a:cubicBezTo>
                      <a:pt x="957" y="668"/>
                      <a:pt x="1048" y="670"/>
                      <a:pt x="1121" y="655"/>
                    </a:cubicBezTo>
                    <a:cubicBezTo>
                      <a:pt x="1124" y="655"/>
                      <a:pt x="1124" y="656"/>
                      <a:pt x="1124" y="658"/>
                    </a:cubicBezTo>
                    <a:close/>
                    <a:moveTo>
                      <a:pt x="1074" y="704"/>
                    </a:moveTo>
                    <a:lnTo>
                      <a:pt x="1074" y="704"/>
                    </a:lnTo>
                    <a:cubicBezTo>
                      <a:pt x="1074" y="710"/>
                      <a:pt x="1074" y="715"/>
                      <a:pt x="1072" y="718"/>
                    </a:cubicBezTo>
                    <a:cubicBezTo>
                      <a:pt x="1045" y="733"/>
                      <a:pt x="1051" y="685"/>
                      <a:pt x="1074" y="704"/>
                    </a:cubicBezTo>
                    <a:close/>
                    <a:moveTo>
                      <a:pt x="1098" y="677"/>
                    </a:moveTo>
                    <a:lnTo>
                      <a:pt x="1098" y="677"/>
                    </a:lnTo>
                    <a:cubicBezTo>
                      <a:pt x="1097" y="683"/>
                      <a:pt x="1091" y="684"/>
                      <a:pt x="1090" y="690"/>
                    </a:cubicBezTo>
                    <a:cubicBezTo>
                      <a:pt x="1063" y="688"/>
                      <a:pt x="1086" y="657"/>
                      <a:pt x="1098" y="677"/>
                    </a:cubicBezTo>
                    <a:close/>
                    <a:moveTo>
                      <a:pt x="1111" y="803"/>
                    </a:moveTo>
                    <a:lnTo>
                      <a:pt x="1111" y="803"/>
                    </a:lnTo>
                    <a:cubicBezTo>
                      <a:pt x="1036" y="774"/>
                      <a:pt x="1088" y="679"/>
                      <a:pt x="1136" y="658"/>
                    </a:cubicBezTo>
                    <a:cubicBezTo>
                      <a:pt x="1138" y="711"/>
                      <a:pt x="1124" y="760"/>
                      <a:pt x="1111" y="803"/>
                    </a:cubicBezTo>
                    <a:close/>
                    <a:moveTo>
                      <a:pt x="1095" y="806"/>
                    </a:moveTo>
                    <a:lnTo>
                      <a:pt x="1095" y="806"/>
                    </a:lnTo>
                    <a:cubicBezTo>
                      <a:pt x="1089" y="846"/>
                      <a:pt x="1061" y="860"/>
                      <a:pt x="1039" y="887"/>
                    </a:cubicBezTo>
                    <a:cubicBezTo>
                      <a:pt x="1035" y="876"/>
                      <a:pt x="1025" y="871"/>
                      <a:pt x="1018" y="864"/>
                    </a:cubicBezTo>
                    <a:cubicBezTo>
                      <a:pt x="1028" y="845"/>
                      <a:pt x="1045" y="832"/>
                      <a:pt x="1055" y="814"/>
                    </a:cubicBezTo>
                    <a:cubicBezTo>
                      <a:pt x="1031" y="835"/>
                      <a:pt x="1012" y="865"/>
                      <a:pt x="990" y="891"/>
                    </a:cubicBezTo>
                    <a:cubicBezTo>
                      <a:pt x="984" y="899"/>
                      <a:pt x="978" y="913"/>
                      <a:pt x="966" y="910"/>
                    </a:cubicBezTo>
                    <a:cubicBezTo>
                      <a:pt x="1000" y="896"/>
                      <a:pt x="951" y="864"/>
                      <a:pt x="949" y="894"/>
                    </a:cubicBezTo>
                    <a:cubicBezTo>
                      <a:pt x="948" y="900"/>
                      <a:pt x="955" y="903"/>
                      <a:pt x="954" y="907"/>
                    </a:cubicBezTo>
                    <a:cubicBezTo>
                      <a:pt x="945" y="906"/>
                      <a:pt x="945" y="897"/>
                      <a:pt x="937" y="899"/>
                    </a:cubicBezTo>
                    <a:cubicBezTo>
                      <a:pt x="957" y="870"/>
                      <a:pt x="983" y="846"/>
                      <a:pt x="1002" y="816"/>
                    </a:cubicBezTo>
                    <a:cubicBezTo>
                      <a:pt x="976" y="840"/>
                      <a:pt x="958" y="871"/>
                      <a:pt x="933" y="896"/>
                    </a:cubicBezTo>
                    <a:cubicBezTo>
                      <a:pt x="922" y="890"/>
                      <a:pt x="912" y="883"/>
                      <a:pt x="908" y="871"/>
                    </a:cubicBezTo>
                    <a:cubicBezTo>
                      <a:pt x="923" y="854"/>
                      <a:pt x="939" y="837"/>
                      <a:pt x="951" y="818"/>
                    </a:cubicBezTo>
                    <a:cubicBezTo>
                      <a:pt x="935" y="829"/>
                      <a:pt x="926" y="847"/>
                      <a:pt x="913" y="861"/>
                    </a:cubicBezTo>
                    <a:cubicBezTo>
                      <a:pt x="907" y="860"/>
                      <a:pt x="906" y="855"/>
                      <a:pt x="901" y="854"/>
                    </a:cubicBezTo>
                    <a:cubicBezTo>
                      <a:pt x="896" y="859"/>
                      <a:pt x="914" y="861"/>
                      <a:pt x="908" y="867"/>
                    </a:cubicBezTo>
                    <a:cubicBezTo>
                      <a:pt x="898" y="867"/>
                      <a:pt x="895" y="852"/>
                      <a:pt x="891" y="842"/>
                    </a:cubicBezTo>
                    <a:cubicBezTo>
                      <a:pt x="887" y="832"/>
                      <a:pt x="880" y="820"/>
                      <a:pt x="884" y="809"/>
                    </a:cubicBezTo>
                    <a:cubicBezTo>
                      <a:pt x="952" y="814"/>
                      <a:pt x="1030" y="813"/>
                      <a:pt x="1095" y="806"/>
                    </a:cubicBezTo>
                    <a:close/>
                    <a:moveTo>
                      <a:pt x="951" y="896"/>
                    </a:moveTo>
                    <a:lnTo>
                      <a:pt x="951" y="896"/>
                    </a:lnTo>
                    <a:cubicBezTo>
                      <a:pt x="950" y="880"/>
                      <a:pt x="981" y="880"/>
                      <a:pt x="973" y="901"/>
                    </a:cubicBezTo>
                    <a:cubicBezTo>
                      <a:pt x="965" y="909"/>
                      <a:pt x="952" y="904"/>
                      <a:pt x="951" y="896"/>
                    </a:cubicBezTo>
                    <a:close/>
                    <a:moveTo>
                      <a:pt x="1084" y="842"/>
                    </a:moveTo>
                    <a:lnTo>
                      <a:pt x="1084" y="842"/>
                    </a:lnTo>
                    <a:cubicBezTo>
                      <a:pt x="1080" y="849"/>
                      <a:pt x="1079" y="864"/>
                      <a:pt x="1069" y="861"/>
                    </a:cubicBezTo>
                    <a:cubicBezTo>
                      <a:pt x="1072" y="866"/>
                      <a:pt x="1069" y="871"/>
                      <a:pt x="1067" y="874"/>
                    </a:cubicBezTo>
                    <a:cubicBezTo>
                      <a:pt x="1052" y="871"/>
                      <a:pt x="1055" y="896"/>
                      <a:pt x="1039" y="896"/>
                    </a:cubicBezTo>
                    <a:cubicBezTo>
                      <a:pt x="1053" y="877"/>
                      <a:pt x="1066" y="857"/>
                      <a:pt x="1084" y="842"/>
                    </a:cubicBezTo>
                    <a:close/>
                    <a:moveTo>
                      <a:pt x="1077" y="841"/>
                    </a:moveTo>
                    <a:lnTo>
                      <a:pt x="1077" y="841"/>
                    </a:lnTo>
                    <a:cubicBezTo>
                      <a:pt x="1079" y="836"/>
                      <a:pt x="1078" y="828"/>
                      <a:pt x="1077" y="822"/>
                    </a:cubicBezTo>
                    <a:cubicBezTo>
                      <a:pt x="1046" y="800"/>
                      <a:pt x="1047" y="862"/>
                      <a:pt x="1077" y="841"/>
                    </a:cubicBezTo>
                    <a:close/>
                    <a:moveTo>
                      <a:pt x="1057" y="824"/>
                    </a:moveTo>
                    <a:lnTo>
                      <a:pt x="1057" y="824"/>
                    </a:lnTo>
                    <a:cubicBezTo>
                      <a:pt x="1064" y="824"/>
                      <a:pt x="1061" y="820"/>
                      <a:pt x="1067" y="821"/>
                    </a:cubicBezTo>
                    <a:cubicBezTo>
                      <a:pt x="1095" y="824"/>
                      <a:pt x="1047" y="865"/>
                      <a:pt x="1057" y="824"/>
                    </a:cubicBezTo>
                    <a:close/>
                    <a:moveTo>
                      <a:pt x="1085" y="827"/>
                    </a:moveTo>
                    <a:lnTo>
                      <a:pt x="1085" y="827"/>
                    </a:lnTo>
                    <a:cubicBezTo>
                      <a:pt x="1084" y="821"/>
                      <a:pt x="1078" y="812"/>
                      <a:pt x="1072" y="815"/>
                    </a:cubicBezTo>
                    <a:cubicBezTo>
                      <a:pt x="1078" y="817"/>
                      <a:pt x="1080" y="824"/>
                      <a:pt x="1085" y="827"/>
                    </a:cubicBezTo>
                    <a:close/>
                    <a:moveTo>
                      <a:pt x="1064" y="854"/>
                    </a:moveTo>
                    <a:lnTo>
                      <a:pt x="1064" y="854"/>
                    </a:lnTo>
                    <a:cubicBezTo>
                      <a:pt x="1057" y="848"/>
                      <a:pt x="1053" y="840"/>
                      <a:pt x="1045" y="835"/>
                    </a:cubicBezTo>
                    <a:cubicBezTo>
                      <a:pt x="1049" y="843"/>
                      <a:pt x="1057" y="854"/>
                      <a:pt x="1064" y="854"/>
                    </a:cubicBezTo>
                    <a:close/>
                    <a:moveTo>
                      <a:pt x="1046" y="850"/>
                    </a:moveTo>
                    <a:lnTo>
                      <a:pt x="1046" y="850"/>
                    </a:lnTo>
                    <a:cubicBezTo>
                      <a:pt x="1024" y="839"/>
                      <a:pt x="1024" y="878"/>
                      <a:pt x="1044" y="876"/>
                    </a:cubicBezTo>
                    <a:cubicBezTo>
                      <a:pt x="1054" y="874"/>
                      <a:pt x="1057" y="862"/>
                      <a:pt x="1052" y="854"/>
                    </a:cubicBezTo>
                    <a:cubicBezTo>
                      <a:pt x="1056" y="864"/>
                      <a:pt x="1036" y="883"/>
                      <a:pt x="1031" y="864"/>
                    </a:cubicBezTo>
                    <a:cubicBezTo>
                      <a:pt x="1028" y="855"/>
                      <a:pt x="1037" y="846"/>
                      <a:pt x="1046" y="850"/>
                    </a:cubicBezTo>
                    <a:close/>
                    <a:moveTo>
                      <a:pt x="1052" y="854"/>
                    </a:moveTo>
                    <a:lnTo>
                      <a:pt x="1052" y="854"/>
                    </a:lnTo>
                    <a:cubicBezTo>
                      <a:pt x="1051" y="852"/>
                      <a:pt x="1049" y="851"/>
                      <a:pt x="1046" y="850"/>
                    </a:cubicBezTo>
                    <a:cubicBezTo>
                      <a:pt x="1049" y="851"/>
                      <a:pt x="1050" y="852"/>
                      <a:pt x="1052" y="854"/>
                    </a:cubicBezTo>
                    <a:close/>
                    <a:moveTo>
                      <a:pt x="1038" y="825"/>
                    </a:moveTo>
                    <a:lnTo>
                      <a:pt x="1038" y="825"/>
                    </a:lnTo>
                    <a:cubicBezTo>
                      <a:pt x="1037" y="821"/>
                      <a:pt x="1031" y="814"/>
                      <a:pt x="1028" y="816"/>
                    </a:cubicBezTo>
                    <a:cubicBezTo>
                      <a:pt x="1031" y="819"/>
                      <a:pt x="1032" y="825"/>
                      <a:pt x="1038" y="825"/>
                    </a:cubicBezTo>
                    <a:close/>
                    <a:moveTo>
                      <a:pt x="1000" y="831"/>
                    </a:moveTo>
                    <a:lnTo>
                      <a:pt x="1000" y="831"/>
                    </a:lnTo>
                    <a:cubicBezTo>
                      <a:pt x="1001" y="839"/>
                      <a:pt x="1007" y="843"/>
                      <a:pt x="1021" y="845"/>
                    </a:cubicBezTo>
                    <a:cubicBezTo>
                      <a:pt x="1052" y="829"/>
                      <a:pt x="999" y="800"/>
                      <a:pt x="1000" y="831"/>
                    </a:cubicBezTo>
                    <a:close/>
                    <a:moveTo>
                      <a:pt x="1026" y="829"/>
                    </a:moveTo>
                    <a:lnTo>
                      <a:pt x="1026" y="829"/>
                    </a:lnTo>
                    <a:cubicBezTo>
                      <a:pt x="1029" y="858"/>
                      <a:pt x="986" y="828"/>
                      <a:pt x="1013" y="821"/>
                    </a:cubicBezTo>
                    <a:cubicBezTo>
                      <a:pt x="1018" y="820"/>
                      <a:pt x="1025" y="820"/>
                      <a:pt x="1026" y="829"/>
                    </a:cubicBezTo>
                    <a:close/>
                    <a:moveTo>
                      <a:pt x="1013" y="855"/>
                    </a:moveTo>
                    <a:lnTo>
                      <a:pt x="1013" y="855"/>
                    </a:lnTo>
                    <a:cubicBezTo>
                      <a:pt x="1006" y="849"/>
                      <a:pt x="1002" y="840"/>
                      <a:pt x="993" y="835"/>
                    </a:cubicBezTo>
                    <a:cubicBezTo>
                      <a:pt x="998" y="843"/>
                      <a:pt x="1006" y="855"/>
                      <a:pt x="1013" y="855"/>
                    </a:cubicBezTo>
                    <a:close/>
                    <a:moveTo>
                      <a:pt x="990" y="848"/>
                    </a:moveTo>
                    <a:lnTo>
                      <a:pt x="990" y="848"/>
                    </a:lnTo>
                    <a:cubicBezTo>
                      <a:pt x="972" y="850"/>
                      <a:pt x="976" y="876"/>
                      <a:pt x="989" y="877"/>
                    </a:cubicBezTo>
                    <a:cubicBezTo>
                      <a:pt x="1006" y="879"/>
                      <a:pt x="1010" y="846"/>
                      <a:pt x="990" y="848"/>
                    </a:cubicBezTo>
                    <a:close/>
                    <a:moveTo>
                      <a:pt x="1000" y="867"/>
                    </a:moveTo>
                    <a:lnTo>
                      <a:pt x="1000" y="867"/>
                    </a:lnTo>
                    <a:cubicBezTo>
                      <a:pt x="997" y="871"/>
                      <a:pt x="986" y="873"/>
                      <a:pt x="982" y="868"/>
                    </a:cubicBezTo>
                    <a:cubicBezTo>
                      <a:pt x="973" y="850"/>
                      <a:pt x="1005" y="844"/>
                      <a:pt x="1000" y="867"/>
                    </a:cubicBezTo>
                    <a:close/>
                    <a:moveTo>
                      <a:pt x="986" y="888"/>
                    </a:moveTo>
                    <a:lnTo>
                      <a:pt x="986" y="888"/>
                    </a:lnTo>
                    <a:cubicBezTo>
                      <a:pt x="982" y="881"/>
                      <a:pt x="974" y="869"/>
                      <a:pt x="967" y="870"/>
                    </a:cubicBezTo>
                    <a:cubicBezTo>
                      <a:pt x="975" y="875"/>
                      <a:pt x="978" y="884"/>
                      <a:pt x="986" y="888"/>
                    </a:cubicBezTo>
                    <a:close/>
                    <a:moveTo>
                      <a:pt x="987" y="827"/>
                    </a:moveTo>
                    <a:lnTo>
                      <a:pt x="987" y="827"/>
                    </a:lnTo>
                    <a:cubicBezTo>
                      <a:pt x="987" y="823"/>
                      <a:pt x="982" y="816"/>
                      <a:pt x="979" y="819"/>
                    </a:cubicBezTo>
                    <a:cubicBezTo>
                      <a:pt x="983" y="821"/>
                      <a:pt x="984" y="825"/>
                      <a:pt x="987" y="827"/>
                    </a:cubicBezTo>
                    <a:close/>
                    <a:moveTo>
                      <a:pt x="963" y="818"/>
                    </a:moveTo>
                    <a:lnTo>
                      <a:pt x="963" y="818"/>
                    </a:lnTo>
                    <a:cubicBezTo>
                      <a:pt x="941" y="822"/>
                      <a:pt x="952" y="851"/>
                      <a:pt x="970" y="845"/>
                    </a:cubicBezTo>
                    <a:cubicBezTo>
                      <a:pt x="984" y="841"/>
                      <a:pt x="979" y="815"/>
                      <a:pt x="963" y="818"/>
                    </a:cubicBezTo>
                    <a:close/>
                    <a:moveTo>
                      <a:pt x="977" y="832"/>
                    </a:moveTo>
                    <a:lnTo>
                      <a:pt x="977" y="832"/>
                    </a:lnTo>
                    <a:cubicBezTo>
                      <a:pt x="974" y="847"/>
                      <a:pt x="955" y="844"/>
                      <a:pt x="954" y="832"/>
                    </a:cubicBezTo>
                    <a:cubicBezTo>
                      <a:pt x="953" y="818"/>
                      <a:pt x="974" y="817"/>
                      <a:pt x="977" y="832"/>
                    </a:cubicBezTo>
                    <a:close/>
                    <a:moveTo>
                      <a:pt x="941" y="835"/>
                    </a:moveTo>
                    <a:lnTo>
                      <a:pt x="941" y="835"/>
                    </a:lnTo>
                    <a:cubicBezTo>
                      <a:pt x="946" y="845"/>
                      <a:pt x="953" y="853"/>
                      <a:pt x="962" y="858"/>
                    </a:cubicBezTo>
                    <a:cubicBezTo>
                      <a:pt x="957" y="849"/>
                      <a:pt x="950" y="841"/>
                      <a:pt x="941" y="835"/>
                    </a:cubicBezTo>
                    <a:close/>
                    <a:moveTo>
                      <a:pt x="944" y="877"/>
                    </a:moveTo>
                    <a:lnTo>
                      <a:pt x="944" y="877"/>
                    </a:lnTo>
                    <a:cubicBezTo>
                      <a:pt x="949" y="873"/>
                      <a:pt x="952" y="867"/>
                      <a:pt x="954" y="861"/>
                    </a:cubicBezTo>
                    <a:cubicBezTo>
                      <a:pt x="939" y="828"/>
                      <a:pt x="901" y="878"/>
                      <a:pt x="944" y="877"/>
                    </a:cubicBezTo>
                    <a:close/>
                    <a:moveTo>
                      <a:pt x="950" y="867"/>
                    </a:moveTo>
                    <a:lnTo>
                      <a:pt x="950" y="867"/>
                    </a:lnTo>
                    <a:cubicBezTo>
                      <a:pt x="943" y="879"/>
                      <a:pt x="926" y="874"/>
                      <a:pt x="927" y="863"/>
                    </a:cubicBezTo>
                    <a:cubicBezTo>
                      <a:pt x="928" y="849"/>
                      <a:pt x="950" y="849"/>
                      <a:pt x="950" y="867"/>
                    </a:cubicBezTo>
                    <a:close/>
                    <a:moveTo>
                      <a:pt x="914" y="870"/>
                    </a:moveTo>
                    <a:lnTo>
                      <a:pt x="914" y="870"/>
                    </a:lnTo>
                    <a:cubicBezTo>
                      <a:pt x="918" y="877"/>
                      <a:pt x="926" y="890"/>
                      <a:pt x="934" y="888"/>
                    </a:cubicBezTo>
                    <a:cubicBezTo>
                      <a:pt x="927" y="883"/>
                      <a:pt x="923" y="873"/>
                      <a:pt x="914" y="870"/>
                    </a:cubicBezTo>
                    <a:close/>
                    <a:moveTo>
                      <a:pt x="936" y="827"/>
                    </a:moveTo>
                    <a:lnTo>
                      <a:pt x="936" y="827"/>
                    </a:lnTo>
                    <a:cubicBezTo>
                      <a:pt x="932" y="824"/>
                      <a:pt x="931" y="819"/>
                      <a:pt x="926" y="818"/>
                    </a:cubicBezTo>
                    <a:cubicBezTo>
                      <a:pt x="926" y="822"/>
                      <a:pt x="932" y="830"/>
                      <a:pt x="936" y="827"/>
                    </a:cubicBezTo>
                    <a:close/>
                    <a:moveTo>
                      <a:pt x="908" y="821"/>
                    </a:moveTo>
                    <a:lnTo>
                      <a:pt x="908" y="821"/>
                    </a:lnTo>
                    <a:cubicBezTo>
                      <a:pt x="892" y="826"/>
                      <a:pt x="897" y="850"/>
                      <a:pt x="913" y="850"/>
                    </a:cubicBezTo>
                    <a:cubicBezTo>
                      <a:pt x="930" y="849"/>
                      <a:pt x="932" y="814"/>
                      <a:pt x="908" y="821"/>
                    </a:cubicBezTo>
                    <a:close/>
                    <a:moveTo>
                      <a:pt x="916" y="845"/>
                    </a:moveTo>
                    <a:lnTo>
                      <a:pt x="916" y="845"/>
                    </a:lnTo>
                    <a:cubicBezTo>
                      <a:pt x="896" y="851"/>
                      <a:pt x="895" y="814"/>
                      <a:pt x="920" y="825"/>
                    </a:cubicBezTo>
                    <a:cubicBezTo>
                      <a:pt x="926" y="833"/>
                      <a:pt x="922" y="843"/>
                      <a:pt x="916" y="845"/>
                    </a:cubicBezTo>
                    <a:close/>
                    <a:moveTo>
                      <a:pt x="901" y="816"/>
                    </a:moveTo>
                    <a:lnTo>
                      <a:pt x="901" y="816"/>
                    </a:lnTo>
                    <a:cubicBezTo>
                      <a:pt x="894" y="817"/>
                      <a:pt x="892" y="821"/>
                      <a:pt x="891" y="828"/>
                    </a:cubicBezTo>
                    <a:cubicBezTo>
                      <a:pt x="897" y="827"/>
                      <a:pt x="898" y="821"/>
                      <a:pt x="901" y="816"/>
                    </a:cubicBezTo>
                    <a:close/>
                    <a:moveTo>
                      <a:pt x="1078" y="668"/>
                    </a:moveTo>
                    <a:lnTo>
                      <a:pt x="1078" y="668"/>
                    </a:lnTo>
                    <a:cubicBezTo>
                      <a:pt x="1078" y="666"/>
                      <a:pt x="1078" y="664"/>
                      <a:pt x="1077" y="664"/>
                    </a:cubicBezTo>
                    <a:cubicBezTo>
                      <a:pt x="1057" y="688"/>
                      <a:pt x="1036" y="711"/>
                      <a:pt x="1018" y="737"/>
                    </a:cubicBezTo>
                    <a:cubicBezTo>
                      <a:pt x="1040" y="717"/>
                      <a:pt x="1056" y="689"/>
                      <a:pt x="1078" y="668"/>
                    </a:cubicBezTo>
                    <a:close/>
                    <a:moveTo>
                      <a:pt x="1051" y="668"/>
                    </a:moveTo>
                    <a:lnTo>
                      <a:pt x="1051" y="668"/>
                    </a:lnTo>
                    <a:cubicBezTo>
                      <a:pt x="1053" y="672"/>
                      <a:pt x="1057" y="674"/>
                      <a:pt x="1061" y="677"/>
                    </a:cubicBezTo>
                    <a:cubicBezTo>
                      <a:pt x="1061" y="671"/>
                      <a:pt x="1053" y="662"/>
                      <a:pt x="1051" y="668"/>
                    </a:cubicBezTo>
                    <a:close/>
                    <a:moveTo>
                      <a:pt x="1052" y="672"/>
                    </a:moveTo>
                    <a:lnTo>
                      <a:pt x="1052" y="672"/>
                    </a:lnTo>
                    <a:cubicBezTo>
                      <a:pt x="1032" y="651"/>
                      <a:pt x="1013" y="690"/>
                      <a:pt x="1036" y="694"/>
                    </a:cubicBezTo>
                    <a:cubicBezTo>
                      <a:pt x="1048" y="696"/>
                      <a:pt x="1057" y="688"/>
                      <a:pt x="1052" y="672"/>
                    </a:cubicBezTo>
                    <a:close/>
                    <a:moveTo>
                      <a:pt x="1044" y="691"/>
                    </a:moveTo>
                    <a:lnTo>
                      <a:pt x="1044" y="691"/>
                    </a:lnTo>
                    <a:cubicBezTo>
                      <a:pt x="1033" y="694"/>
                      <a:pt x="1022" y="677"/>
                      <a:pt x="1035" y="671"/>
                    </a:cubicBezTo>
                    <a:cubicBezTo>
                      <a:pt x="1051" y="663"/>
                      <a:pt x="1055" y="688"/>
                      <a:pt x="1044" y="691"/>
                    </a:cubicBezTo>
                    <a:close/>
                    <a:moveTo>
                      <a:pt x="1018" y="684"/>
                    </a:moveTo>
                    <a:lnTo>
                      <a:pt x="1018" y="684"/>
                    </a:lnTo>
                    <a:cubicBezTo>
                      <a:pt x="1022" y="692"/>
                      <a:pt x="1030" y="704"/>
                      <a:pt x="1038" y="704"/>
                    </a:cubicBezTo>
                    <a:cubicBezTo>
                      <a:pt x="1029" y="700"/>
                      <a:pt x="1029" y="686"/>
                      <a:pt x="1018" y="684"/>
                    </a:cubicBezTo>
                    <a:close/>
                    <a:moveTo>
                      <a:pt x="1005" y="697"/>
                    </a:moveTo>
                    <a:lnTo>
                      <a:pt x="1005" y="697"/>
                    </a:lnTo>
                    <a:cubicBezTo>
                      <a:pt x="1010" y="686"/>
                      <a:pt x="1020" y="680"/>
                      <a:pt x="1025" y="668"/>
                    </a:cubicBezTo>
                    <a:cubicBezTo>
                      <a:pt x="1009" y="684"/>
                      <a:pt x="995" y="701"/>
                      <a:pt x="982" y="720"/>
                    </a:cubicBezTo>
                    <a:cubicBezTo>
                      <a:pt x="976" y="723"/>
                      <a:pt x="965" y="733"/>
                      <a:pt x="970" y="737"/>
                    </a:cubicBezTo>
                    <a:cubicBezTo>
                      <a:pt x="977" y="730"/>
                      <a:pt x="981" y="720"/>
                      <a:pt x="990" y="716"/>
                    </a:cubicBezTo>
                    <a:cubicBezTo>
                      <a:pt x="995" y="723"/>
                      <a:pt x="1001" y="731"/>
                      <a:pt x="1009" y="736"/>
                    </a:cubicBezTo>
                    <a:cubicBezTo>
                      <a:pt x="1005" y="726"/>
                      <a:pt x="996" y="721"/>
                      <a:pt x="990" y="713"/>
                    </a:cubicBezTo>
                    <a:cubicBezTo>
                      <a:pt x="994" y="711"/>
                      <a:pt x="997" y="701"/>
                      <a:pt x="1000" y="704"/>
                    </a:cubicBezTo>
                    <a:cubicBezTo>
                      <a:pt x="994" y="718"/>
                      <a:pt x="1006" y="728"/>
                      <a:pt x="1015" y="727"/>
                    </a:cubicBezTo>
                    <a:cubicBezTo>
                      <a:pt x="1039" y="726"/>
                      <a:pt x="1028" y="685"/>
                      <a:pt x="1005" y="697"/>
                    </a:cubicBezTo>
                    <a:close/>
                    <a:moveTo>
                      <a:pt x="1021" y="700"/>
                    </a:moveTo>
                    <a:lnTo>
                      <a:pt x="1021" y="700"/>
                    </a:lnTo>
                    <a:cubicBezTo>
                      <a:pt x="1032" y="709"/>
                      <a:pt x="1025" y="725"/>
                      <a:pt x="1013" y="724"/>
                    </a:cubicBezTo>
                    <a:cubicBezTo>
                      <a:pt x="998" y="724"/>
                      <a:pt x="996" y="695"/>
                      <a:pt x="1021" y="700"/>
                    </a:cubicBezTo>
                    <a:close/>
                    <a:moveTo>
                      <a:pt x="1013" y="675"/>
                    </a:moveTo>
                    <a:lnTo>
                      <a:pt x="1013" y="675"/>
                    </a:lnTo>
                    <a:cubicBezTo>
                      <a:pt x="1014" y="672"/>
                      <a:pt x="1010" y="667"/>
                      <a:pt x="1008" y="671"/>
                    </a:cubicBezTo>
                    <a:cubicBezTo>
                      <a:pt x="1010" y="671"/>
                      <a:pt x="1009" y="677"/>
                      <a:pt x="1013" y="675"/>
                    </a:cubicBezTo>
                    <a:close/>
                    <a:moveTo>
                      <a:pt x="993" y="671"/>
                    </a:moveTo>
                    <a:lnTo>
                      <a:pt x="993" y="671"/>
                    </a:lnTo>
                    <a:cubicBezTo>
                      <a:pt x="1017" y="684"/>
                      <a:pt x="980" y="707"/>
                      <a:pt x="977" y="684"/>
                    </a:cubicBezTo>
                    <a:cubicBezTo>
                      <a:pt x="976" y="674"/>
                      <a:pt x="987" y="673"/>
                      <a:pt x="983" y="668"/>
                    </a:cubicBezTo>
                    <a:cubicBezTo>
                      <a:pt x="978" y="673"/>
                      <a:pt x="972" y="677"/>
                      <a:pt x="975" y="687"/>
                    </a:cubicBezTo>
                    <a:cubicBezTo>
                      <a:pt x="982" y="715"/>
                      <a:pt x="1025" y="676"/>
                      <a:pt x="993" y="671"/>
                    </a:cubicBezTo>
                    <a:close/>
                    <a:moveTo>
                      <a:pt x="973" y="671"/>
                    </a:moveTo>
                    <a:lnTo>
                      <a:pt x="973" y="671"/>
                    </a:lnTo>
                    <a:cubicBezTo>
                      <a:pt x="953" y="685"/>
                      <a:pt x="934" y="713"/>
                      <a:pt x="917" y="734"/>
                    </a:cubicBezTo>
                    <a:cubicBezTo>
                      <a:pt x="938" y="716"/>
                      <a:pt x="955" y="692"/>
                      <a:pt x="973" y="671"/>
                    </a:cubicBezTo>
                    <a:close/>
                    <a:moveTo>
                      <a:pt x="962" y="675"/>
                    </a:moveTo>
                    <a:lnTo>
                      <a:pt x="962" y="675"/>
                    </a:lnTo>
                    <a:cubicBezTo>
                      <a:pt x="959" y="674"/>
                      <a:pt x="957" y="664"/>
                      <a:pt x="953" y="669"/>
                    </a:cubicBezTo>
                    <a:cubicBezTo>
                      <a:pt x="955" y="671"/>
                      <a:pt x="958" y="679"/>
                      <a:pt x="962" y="675"/>
                    </a:cubicBezTo>
                    <a:close/>
                    <a:moveTo>
                      <a:pt x="952" y="674"/>
                    </a:moveTo>
                    <a:lnTo>
                      <a:pt x="952" y="674"/>
                    </a:lnTo>
                    <a:cubicBezTo>
                      <a:pt x="949" y="667"/>
                      <a:pt x="940" y="665"/>
                      <a:pt x="933" y="668"/>
                    </a:cubicBezTo>
                    <a:cubicBezTo>
                      <a:pt x="912" y="676"/>
                      <a:pt x="928" y="700"/>
                      <a:pt x="943" y="695"/>
                    </a:cubicBezTo>
                    <a:cubicBezTo>
                      <a:pt x="948" y="694"/>
                      <a:pt x="955" y="683"/>
                      <a:pt x="952" y="674"/>
                    </a:cubicBezTo>
                    <a:close/>
                    <a:moveTo>
                      <a:pt x="934" y="694"/>
                    </a:moveTo>
                    <a:lnTo>
                      <a:pt x="934" y="694"/>
                    </a:lnTo>
                    <a:cubicBezTo>
                      <a:pt x="930" y="689"/>
                      <a:pt x="924" y="687"/>
                      <a:pt x="926" y="677"/>
                    </a:cubicBezTo>
                    <a:cubicBezTo>
                      <a:pt x="930" y="671"/>
                      <a:pt x="940" y="667"/>
                      <a:pt x="947" y="672"/>
                    </a:cubicBezTo>
                    <a:cubicBezTo>
                      <a:pt x="951" y="684"/>
                      <a:pt x="945" y="693"/>
                      <a:pt x="934" y="694"/>
                    </a:cubicBezTo>
                    <a:close/>
                    <a:moveTo>
                      <a:pt x="934" y="707"/>
                    </a:moveTo>
                    <a:lnTo>
                      <a:pt x="934" y="707"/>
                    </a:lnTo>
                    <a:cubicBezTo>
                      <a:pt x="928" y="698"/>
                      <a:pt x="922" y="689"/>
                      <a:pt x="914" y="682"/>
                    </a:cubicBezTo>
                    <a:cubicBezTo>
                      <a:pt x="915" y="691"/>
                      <a:pt x="927" y="700"/>
                      <a:pt x="934" y="707"/>
                    </a:cubicBezTo>
                    <a:close/>
                    <a:moveTo>
                      <a:pt x="921" y="698"/>
                    </a:moveTo>
                    <a:lnTo>
                      <a:pt x="921" y="698"/>
                    </a:lnTo>
                    <a:cubicBezTo>
                      <a:pt x="906" y="691"/>
                      <a:pt x="894" y="705"/>
                      <a:pt x="901" y="720"/>
                    </a:cubicBezTo>
                    <a:cubicBezTo>
                      <a:pt x="905" y="723"/>
                      <a:pt x="911" y="725"/>
                      <a:pt x="920" y="724"/>
                    </a:cubicBezTo>
                    <a:cubicBezTo>
                      <a:pt x="926" y="720"/>
                      <a:pt x="928" y="704"/>
                      <a:pt x="921" y="698"/>
                    </a:cubicBezTo>
                    <a:close/>
                    <a:moveTo>
                      <a:pt x="914" y="721"/>
                    </a:moveTo>
                    <a:lnTo>
                      <a:pt x="914" y="721"/>
                    </a:lnTo>
                    <a:cubicBezTo>
                      <a:pt x="905" y="723"/>
                      <a:pt x="894" y="707"/>
                      <a:pt x="908" y="701"/>
                    </a:cubicBezTo>
                    <a:cubicBezTo>
                      <a:pt x="927" y="694"/>
                      <a:pt x="926" y="719"/>
                      <a:pt x="914" y="721"/>
                    </a:cubicBezTo>
                    <a:close/>
                    <a:moveTo>
                      <a:pt x="910" y="733"/>
                    </a:moveTo>
                    <a:lnTo>
                      <a:pt x="910" y="733"/>
                    </a:lnTo>
                    <a:cubicBezTo>
                      <a:pt x="903" y="727"/>
                      <a:pt x="899" y="719"/>
                      <a:pt x="891" y="714"/>
                    </a:cubicBezTo>
                    <a:cubicBezTo>
                      <a:pt x="894" y="722"/>
                      <a:pt x="902" y="734"/>
                      <a:pt x="910" y="733"/>
                    </a:cubicBezTo>
                    <a:close/>
                    <a:moveTo>
                      <a:pt x="880" y="729"/>
                    </a:moveTo>
                    <a:lnTo>
                      <a:pt x="880" y="729"/>
                    </a:lnTo>
                    <a:cubicBezTo>
                      <a:pt x="889" y="727"/>
                      <a:pt x="891" y="732"/>
                      <a:pt x="897" y="734"/>
                    </a:cubicBezTo>
                    <a:cubicBezTo>
                      <a:pt x="898" y="726"/>
                      <a:pt x="883" y="722"/>
                      <a:pt x="880" y="729"/>
                    </a:cubicBezTo>
                    <a:close/>
                    <a:moveTo>
                      <a:pt x="926" y="736"/>
                    </a:moveTo>
                    <a:lnTo>
                      <a:pt x="926" y="736"/>
                    </a:lnTo>
                    <a:cubicBezTo>
                      <a:pt x="933" y="727"/>
                      <a:pt x="946" y="737"/>
                      <a:pt x="949" y="734"/>
                    </a:cubicBezTo>
                    <a:cubicBezTo>
                      <a:pt x="944" y="728"/>
                      <a:pt x="929" y="726"/>
                      <a:pt x="926" y="736"/>
                    </a:cubicBezTo>
                    <a:close/>
                    <a:moveTo>
                      <a:pt x="959" y="734"/>
                    </a:moveTo>
                    <a:lnTo>
                      <a:pt x="959" y="734"/>
                    </a:lnTo>
                    <a:cubicBezTo>
                      <a:pt x="953" y="729"/>
                      <a:pt x="947" y="716"/>
                      <a:pt x="940" y="717"/>
                    </a:cubicBezTo>
                    <a:cubicBezTo>
                      <a:pt x="946" y="722"/>
                      <a:pt x="951" y="736"/>
                      <a:pt x="959" y="734"/>
                    </a:cubicBezTo>
                    <a:close/>
                    <a:moveTo>
                      <a:pt x="966" y="684"/>
                    </a:moveTo>
                    <a:lnTo>
                      <a:pt x="966" y="684"/>
                    </a:lnTo>
                    <a:cubicBezTo>
                      <a:pt x="971" y="692"/>
                      <a:pt x="978" y="707"/>
                      <a:pt x="987" y="707"/>
                    </a:cubicBezTo>
                    <a:cubicBezTo>
                      <a:pt x="980" y="700"/>
                      <a:pt x="975" y="690"/>
                      <a:pt x="966" y="684"/>
                    </a:cubicBezTo>
                    <a:close/>
                    <a:moveTo>
                      <a:pt x="977" y="707"/>
                    </a:moveTo>
                    <a:lnTo>
                      <a:pt x="977" y="707"/>
                    </a:lnTo>
                    <a:cubicBezTo>
                      <a:pt x="975" y="699"/>
                      <a:pt x="959" y="694"/>
                      <a:pt x="950" y="703"/>
                    </a:cubicBezTo>
                    <a:cubicBezTo>
                      <a:pt x="938" y="734"/>
                      <a:pt x="986" y="735"/>
                      <a:pt x="977" y="707"/>
                    </a:cubicBezTo>
                    <a:close/>
                    <a:moveTo>
                      <a:pt x="964" y="726"/>
                    </a:moveTo>
                    <a:lnTo>
                      <a:pt x="964" y="726"/>
                    </a:lnTo>
                    <a:cubicBezTo>
                      <a:pt x="953" y="727"/>
                      <a:pt x="944" y="706"/>
                      <a:pt x="960" y="701"/>
                    </a:cubicBezTo>
                    <a:cubicBezTo>
                      <a:pt x="978" y="696"/>
                      <a:pt x="977" y="725"/>
                      <a:pt x="964" y="726"/>
                    </a:cubicBezTo>
                    <a:close/>
                    <a:moveTo>
                      <a:pt x="980" y="737"/>
                    </a:moveTo>
                    <a:lnTo>
                      <a:pt x="980" y="737"/>
                    </a:lnTo>
                    <a:cubicBezTo>
                      <a:pt x="984" y="727"/>
                      <a:pt x="995" y="733"/>
                      <a:pt x="1000" y="737"/>
                    </a:cubicBezTo>
                    <a:cubicBezTo>
                      <a:pt x="1000" y="725"/>
                      <a:pt x="972" y="729"/>
                      <a:pt x="980" y="737"/>
                    </a:cubicBezTo>
                    <a:close/>
                    <a:moveTo>
                      <a:pt x="1026" y="737"/>
                    </a:moveTo>
                    <a:lnTo>
                      <a:pt x="1026" y="737"/>
                    </a:lnTo>
                    <a:cubicBezTo>
                      <a:pt x="1035" y="731"/>
                      <a:pt x="1046" y="733"/>
                      <a:pt x="1054" y="734"/>
                    </a:cubicBezTo>
                    <a:cubicBezTo>
                      <a:pt x="1047" y="726"/>
                      <a:pt x="1029" y="725"/>
                      <a:pt x="1026" y="737"/>
                    </a:cubicBezTo>
                    <a:close/>
                    <a:moveTo>
                      <a:pt x="908" y="674"/>
                    </a:moveTo>
                    <a:lnTo>
                      <a:pt x="908" y="674"/>
                    </a:lnTo>
                    <a:cubicBezTo>
                      <a:pt x="908" y="669"/>
                      <a:pt x="903" y="663"/>
                      <a:pt x="900" y="667"/>
                    </a:cubicBezTo>
                    <a:cubicBezTo>
                      <a:pt x="904" y="667"/>
                      <a:pt x="903" y="674"/>
                      <a:pt x="908" y="674"/>
                    </a:cubicBezTo>
                    <a:close/>
                    <a:moveTo>
                      <a:pt x="892" y="665"/>
                    </a:moveTo>
                    <a:lnTo>
                      <a:pt x="892" y="665"/>
                    </a:lnTo>
                    <a:lnTo>
                      <a:pt x="884" y="665"/>
                    </a:lnTo>
                    <a:cubicBezTo>
                      <a:pt x="897" y="669"/>
                      <a:pt x="901" y="692"/>
                      <a:pt x="880" y="690"/>
                    </a:cubicBezTo>
                    <a:cubicBezTo>
                      <a:pt x="894" y="706"/>
                      <a:pt x="908" y="673"/>
                      <a:pt x="892" y="665"/>
                    </a:cubicBezTo>
                    <a:close/>
                    <a:moveTo>
                      <a:pt x="880" y="700"/>
                    </a:moveTo>
                    <a:lnTo>
                      <a:pt x="880" y="700"/>
                    </a:lnTo>
                    <a:lnTo>
                      <a:pt x="880" y="706"/>
                    </a:lnTo>
                    <a:lnTo>
                      <a:pt x="884" y="706"/>
                    </a:lnTo>
                    <a:cubicBezTo>
                      <a:pt x="884" y="702"/>
                      <a:pt x="883" y="699"/>
                      <a:pt x="880" y="700"/>
                    </a:cubicBezTo>
                    <a:close/>
                    <a:moveTo>
                      <a:pt x="904" y="1154"/>
                    </a:moveTo>
                    <a:lnTo>
                      <a:pt x="904" y="1154"/>
                    </a:lnTo>
                    <a:cubicBezTo>
                      <a:pt x="906" y="1165"/>
                      <a:pt x="900" y="1181"/>
                      <a:pt x="905" y="1187"/>
                    </a:cubicBezTo>
                    <a:cubicBezTo>
                      <a:pt x="909" y="1176"/>
                      <a:pt x="924" y="1176"/>
                      <a:pt x="937" y="1174"/>
                    </a:cubicBezTo>
                    <a:cubicBezTo>
                      <a:pt x="940" y="1149"/>
                      <a:pt x="942" y="1134"/>
                      <a:pt x="927" y="1120"/>
                    </a:cubicBezTo>
                    <a:cubicBezTo>
                      <a:pt x="921" y="1119"/>
                      <a:pt x="918" y="1122"/>
                      <a:pt x="913" y="1122"/>
                    </a:cubicBezTo>
                    <a:cubicBezTo>
                      <a:pt x="906" y="1111"/>
                      <a:pt x="915" y="1093"/>
                      <a:pt x="907" y="1082"/>
                    </a:cubicBezTo>
                    <a:cubicBezTo>
                      <a:pt x="900" y="1090"/>
                      <a:pt x="894" y="1097"/>
                      <a:pt x="878" y="1096"/>
                    </a:cubicBezTo>
                    <a:cubicBezTo>
                      <a:pt x="875" y="1121"/>
                      <a:pt x="879" y="1129"/>
                      <a:pt x="884" y="1149"/>
                    </a:cubicBezTo>
                    <a:cubicBezTo>
                      <a:pt x="893" y="1149"/>
                      <a:pt x="899" y="1150"/>
                      <a:pt x="904" y="1154"/>
                    </a:cubicBezTo>
                    <a:close/>
                    <a:moveTo>
                      <a:pt x="908" y="1136"/>
                    </a:moveTo>
                    <a:lnTo>
                      <a:pt x="908" y="1136"/>
                    </a:lnTo>
                    <a:lnTo>
                      <a:pt x="924" y="1136"/>
                    </a:lnTo>
                    <a:cubicBezTo>
                      <a:pt x="928" y="1143"/>
                      <a:pt x="935" y="1155"/>
                      <a:pt x="933" y="1164"/>
                    </a:cubicBezTo>
                    <a:cubicBezTo>
                      <a:pt x="920" y="1161"/>
                      <a:pt x="913" y="1170"/>
                      <a:pt x="907" y="1169"/>
                    </a:cubicBezTo>
                    <a:cubicBezTo>
                      <a:pt x="906" y="1157"/>
                      <a:pt x="909" y="1149"/>
                      <a:pt x="908" y="1136"/>
                    </a:cubicBezTo>
                    <a:close/>
                    <a:moveTo>
                      <a:pt x="904" y="1136"/>
                    </a:moveTo>
                    <a:lnTo>
                      <a:pt x="904" y="1136"/>
                    </a:lnTo>
                    <a:cubicBezTo>
                      <a:pt x="890" y="1135"/>
                      <a:pt x="889" y="1122"/>
                      <a:pt x="885" y="1110"/>
                    </a:cubicBezTo>
                    <a:cubicBezTo>
                      <a:pt x="892" y="1105"/>
                      <a:pt x="903" y="1103"/>
                      <a:pt x="904" y="1092"/>
                    </a:cubicBezTo>
                    <a:cubicBezTo>
                      <a:pt x="913" y="1101"/>
                      <a:pt x="907" y="1126"/>
                      <a:pt x="904" y="1136"/>
                    </a:cubicBezTo>
                    <a:close/>
                    <a:moveTo>
                      <a:pt x="806" y="1226"/>
                    </a:moveTo>
                    <a:lnTo>
                      <a:pt x="806" y="1226"/>
                    </a:lnTo>
                    <a:cubicBezTo>
                      <a:pt x="805" y="1216"/>
                      <a:pt x="811" y="1214"/>
                      <a:pt x="812" y="1206"/>
                    </a:cubicBezTo>
                    <a:cubicBezTo>
                      <a:pt x="797" y="1198"/>
                      <a:pt x="788" y="1152"/>
                      <a:pt x="806" y="1142"/>
                    </a:cubicBezTo>
                    <a:cubicBezTo>
                      <a:pt x="819" y="1152"/>
                      <a:pt x="822" y="1171"/>
                      <a:pt x="822" y="1194"/>
                    </a:cubicBezTo>
                    <a:cubicBezTo>
                      <a:pt x="828" y="1202"/>
                      <a:pt x="837" y="1206"/>
                      <a:pt x="844" y="1213"/>
                    </a:cubicBezTo>
                    <a:cubicBezTo>
                      <a:pt x="847" y="1208"/>
                      <a:pt x="848" y="1200"/>
                      <a:pt x="849" y="1193"/>
                    </a:cubicBezTo>
                    <a:cubicBezTo>
                      <a:pt x="831" y="1187"/>
                      <a:pt x="833" y="1159"/>
                      <a:pt x="831" y="1138"/>
                    </a:cubicBezTo>
                    <a:cubicBezTo>
                      <a:pt x="822" y="1134"/>
                      <a:pt x="818" y="1125"/>
                      <a:pt x="806" y="1123"/>
                    </a:cubicBezTo>
                    <a:cubicBezTo>
                      <a:pt x="804" y="1133"/>
                      <a:pt x="800" y="1139"/>
                      <a:pt x="795" y="1145"/>
                    </a:cubicBezTo>
                    <a:cubicBezTo>
                      <a:pt x="787" y="1142"/>
                      <a:pt x="785" y="1134"/>
                      <a:pt x="776" y="1132"/>
                    </a:cubicBezTo>
                    <a:cubicBezTo>
                      <a:pt x="775" y="1143"/>
                      <a:pt x="768" y="1148"/>
                      <a:pt x="766" y="1156"/>
                    </a:cubicBezTo>
                    <a:cubicBezTo>
                      <a:pt x="770" y="1157"/>
                      <a:pt x="771" y="1154"/>
                      <a:pt x="776" y="1155"/>
                    </a:cubicBezTo>
                    <a:cubicBezTo>
                      <a:pt x="784" y="1171"/>
                      <a:pt x="787" y="1191"/>
                      <a:pt x="787" y="1214"/>
                    </a:cubicBezTo>
                    <a:cubicBezTo>
                      <a:pt x="795" y="1217"/>
                      <a:pt x="799" y="1223"/>
                      <a:pt x="806" y="1226"/>
                    </a:cubicBezTo>
                    <a:close/>
                    <a:moveTo>
                      <a:pt x="587" y="1244"/>
                    </a:moveTo>
                    <a:lnTo>
                      <a:pt x="587" y="1244"/>
                    </a:lnTo>
                    <a:cubicBezTo>
                      <a:pt x="597" y="1274"/>
                      <a:pt x="650" y="1284"/>
                      <a:pt x="688" y="1278"/>
                    </a:cubicBezTo>
                    <a:cubicBezTo>
                      <a:pt x="731" y="1270"/>
                      <a:pt x="750" y="1240"/>
                      <a:pt x="757" y="1200"/>
                    </a:cubicBezTo>
                    <a:cubicBezTo>
                      <a:pt x="766" y="1150"/>
                      <a:pt x="763" y="1091"/>
                      <a:pt x="783" y="1048"/>
                    </a:cubicBezTo>
                    <a:cubicBezTo>
                      <a:pt x="696" y="1043"/>
                      <a:pt x="629" y="1044"/>
                      <a:pt x="540" y="1046"/>
                    </a:cubicBezTo>
                    <a:cubicBezTo>
                      <a:pt x="570" y="1096"/>
                      <a:pt x="554" y="1192"/>
                      <a:pt x="585" y="1242"/>
                    </a:cubicBezTo>
                    <a:cubicBezTo>
                      <a:pt x="590" y="1239"/>
                      <a:pt x="588" y="1229"/>
                      <a:pt x="598" y="1230"/>
                    </a:cubicBezTo>
                    <a:cubicBezTo>
                      <a:pt x="602" y="1231"/>
                      <a:pt x="602" y="1236"/>
                      <a:pt x="602" y="1242"/>
                    </a:cubicBezTo>
                    <a:cubicBezTo>
                      <a:pt x="608" y="1243"/>
                      <a:pt x="616" y="1243"/>
                      <a:pt x="616" y="1250"/>
                    </a:cubicBezTo>
                    <a:cubicBezTo>
                      <a:pt x="614" y="1254"/>
                      <a:pt x="608" y="1255"/>
                      <a:pt x="606" y="1259"/>
                    </a:cubicBezTo>
                    <a:cubicBezTo>
                      <a:pt x="599" y="1256"/>
                      <a:pt x="592" y="1240"/>
                      <a:pt x="587" y="1244"/>
                    </a:cubicBezTo>
                    <a:close/>
                    <a:moveTo>
                      <a:pt x="579" y="1217"/>
                    </a:moveTo>
                    <a:lnTo>
                      <a:pt x="579" y="1217"/>
                    </a:lnTo>
                    <a:cubicBezTo>
                      <a:pt x="586" y="1221"/>
                      <a:pt x="594" y="1226"/>
                      <a:pt x="586" y="1234"/>
                    </a:cubicBezTo>
                    <a:cubicBezTo>
                      <a:pt x="582" y="1230"/>
                      <a:pt x="577" y="1222"/>
                      <a:pt x="579" y="1217"/>
                    </a:cubicBezTo>
                    <a:close/>
                    <a:moveTo>
                      <a:pt x="644" y="1132"/>
                    </a:moveTo>
                    <a:lnTo>
                      <a:pt x="644" y="1132"/>
                    </a:lnTo>
                    <a:cubicBezTo>
                      <a:pt x="634" y="1132"/>
                      <a:pt x="625" y="1132"/>
                      <a:pt x="615" y="1132"/>
                    </a:cubicBezTo>
                    <a:cubicBezTo>
                      <a:pt x="600" y="1133"/>
                      <a:pt x="585" y="1133"/>
                      <a:pt x="567" y="1132"/>
                    </a:cubicBezTo>
                    <a:cubicBezTo>
                      <a:pt x="566" y="1101"/>
                      <a:pt x="556" y="1079"/>
                      <a:pt x="550" y="1053"/>
                    </a:cubicBezTo>
                    <a:cubicBezTo>
                      <a:pt x="581" y="1050"/>
                      <a:pt x="618" y="1052"/>
                      <a:pt x="642" y="1053"/>
                    </a:cubicBezTo>
                    <a:cubicBezTo>
                      <a:pt x="641" y="1084"/>
                      <a:pt x="644" y="1102"/>
                      <a:pt x="644" y="1132"/>
                    </a:cubicBezTo>
                    <a:close/>
                    <a:moveTo>
                      <a:pt x="721" y="1132"/>
                    </a:moveTo>
                    <a:lnTo>
                      <a:pt x="721" y="1132"/>
                    </a:lnTo>
                    <a:cubicBezTo>
                      <a:pt x="710" y="1132"/>
                      <a:pt x="699" y="1132"/>
                      <a:pt x="688" y="1133"/>
                    </a:cubicBezTo>
                    <a:cubicBezTo>
                      <a:pt x="682" y="1112"/>
                      <a:pt x="687" y="1079"/>
                      <a:pt x="685" y="1053"/>
                    </a:cubicBezTo>
                    <a:cubicBezTo>
                      <a:pt x="696" y="1051"/>
                      <a:pt x="700" y="1055"/>
                      <a:pt x="705" y="1059"/>
                    </a:cubicBezTo>
                    <a:cubicBezTo>
                      <a:pt x="701" y="1067"/>
                      <a:pt x="693" y="1073"/>
                      <a:pt x="690" y="1083"/>
                    </a:cubicBezTo>
                    <a:cubicBezTo>
                      <a:pt x="695" y="1083"/>
                      <a:pt x="695" y="1077"/>
                      <a:pt x="703" y="1079"/>
                    </a:cubicBezTo>
                    <a:cubicBezTo>
                      <a:pt x="702" y="1071"/>
                      <a:pt x="703" y="1065"/>
                      <a:pt x="710" y="1064"/>
                    </a:cubicBezTo>
                    <a:cubicBezTo>
                      <a:pt x="713" y="1068"/>
                      <a:pt x="717" y="1071"/>
                      <a:pt x="715" y="1079"/>
                    </a:cubicBezTo>
                    <a:cubicBezTo>
                      <a:pt x="717" y="1080"/>
                      <a:pt x="719" y="1080"/>
                      <a:pt x="722" y="1080"/>
                    </a:cubicBezTo>
                    <a:cubicBezTo>
                      <a:pt x="725" y="1080"/>
                      <a:pt x="728" y="1080"/>
                      <a:pt x="728" y="1083"/>
                    </a:cubicBezTo>
                    <a:cubicBezTo>
                      <a:pt x="724" y="1093"/>
                      <a:pt x="714" y="1096"/>
                      <a:pt x="710" y="1106"/>
                    </a:cubicBezTo>
                    <a:cubicBezTo>
                      <a:pt x="700" y="1103"/>
                      <a:pt x="702" y="1088"/>
                      <a:pt x="690" y="1087"/>
                    </a:cubicBezTo>
                    <a:cubicBezTo>
                      <a:pt x="692" y="1098"/>
                      <a:pt x="701" y="1102"/>
                      <a:pt x="705" y="1110"/>
                    </a:cubicBezTo>
                    <a:cubicBezTo>
                      <a:pt x="698" y="1113"/>
                      <a:pt x="693" y="1118"/>
                      <a:pt x="691" y="1126"/>
                    </a:cubicBezTo>
                    <a:cubicBezTo>
                      <a:pt x="700" y="1130"/>
                      <a:pt x="702" y="1116"/>
                      <a:pt x="708" y="1112"/>
                    </a:cubicBezTo>
                    <a:cubicBezTo>
                      <a:pt x="716" y="1116"/>
                      <a:pt x="718" y="1126"/>
                      <a:pt x="728" y="1128"/>
                    </a:cubicBezTo>
                    <a:cubicBezTo>
                      <a:pt x="731" y="1126"/>
                      <a:pt x="725" y="1119"/>
                      <a:pt x="724" y="1115"/>
                    </a:cubicBezTo>
                    <a:cubicBezTo>
                      <a:pt x="719" y="1115"/>
                      <a:pt x="716" y="1113"/>
                      <a:pt x="713" y="1112"/>
                    </a:cubicBezTo>
                    <a:cubicBezTo>
                      <a:pt x="712" y="1104"/>
                      <a:pt x="718" y="1102"/>
                      <a:pt x="724" y="1102"/>
                    </a:cubicBezTo>
                    <a:cubicBezTo>
                      <a:pt x="728" y="1098"/>
                      <a:pt x="726" y="1088"/>
                      <a:pt x="734" y="1089"/>
                    </a:cubicBezTo>
                    <a:cubicBezTo>
                      <a:pt x="738" y="1090"/>
                      <a:pt x="740" y="1093"/>
                      <a:pt x="740" y="1099"/>
                    </a:cubicBezTo>
                    <a:cubicBezTo>
                      <a:pt x="744" y="1102"/>
                      <a:pt x="754" y="1100"/>
                      <a:pt x="754" y="1106"/>
                    </a:cubicBezTo>
                    <a:cubicBezTo>
                      <a:pt x="747" y="1112"/>
                      <a:pt x="739" y="1117"/>
                      <a:pt x="737" y="1128"/>
                    </a:cubicBezTo>
                    <a:cubicBezTo>
                      <a:pt x="748" y="1124"/>
                      <a:pt x="751" y="1112"/>
                      <a:pt x="759" y="1106"/>
                    </a:cubicBezTo>
                    <a:cubicBezTo>
                      <a:pt x="752" y="1094"/>
                      <a:pt x="742" y="1087"/>
                      <a:pt x="728" y="1082"/>
                    </a:cubicBezTo>
                    <a:cubicBezTo>
                      <a:pt x="728" y="1071"/>
                      <a:pt x="719" y="1068"/>
                      <a:pt x="713" y="1063"/>
                    </a:cubicBezTo>
                    <a:cubicBezTo>
                      <a:pt x="712" y="1058"/>
                      <a:pt x="715" y="1058"/>
                      <a:pt x="718" y="1057"/>
                    </a:cubicBezTo>
                    <a:cubicBezTo>
                      <a:pt x="717" y="1053"/>
                      <a:pt x="714" y="1054"/>
                      <a:pt x="711" y="1055"/>
                    </a:cubicBezTo>
                    <a:cubicBezTo>
                      <a:pt x="708" y="1057"/>
                      <a:pt x="706" y="1058"/>
                      <a:pt x="704" y="1054"/>
                    </a:cubicBezTo>
                    <a:cubicBezTo>
                      <a:pt x="724" y="1052"/>
                      <a:pt x="754" y="1052"/>
                      <a:pt x="774" y="1054"/>
                    </a:cubicBezTo>
                    <a:cubicBezTo>
                      <a:pt x="773" y="1060"/>
                      <a:pt x="769" y="1064"/>
                      <a:pt x="767" y="1070"/>
                    </a:cubicBezTo>
                    <a:cubicBezTo>
                      <a:pt x="766" y="1067"/>
                      <a:pt x="767" y="1064"/>
                      <a:pt x="762" y="1063"/>
                    </a:cubicBezTo>
                    <a:cubicBezTo>
                      <a:pt x="766" y="1080"/>
                      <a:pt x="762" y="1104"/>
                      <a:pt x="759" y="1131"/>
                    </a:cubicBezTo>
                    <a:cubicBezTo>
                      <a:pt x="746" y="1132"/>
                      <a:pt x="733" y="1132"/>
                      <a:pt x="721" y="1132"/>
                    </a:cubicBezTo>
                    <a:close/>
                    <a:moveTo>
                      <a:pt x="741" y="1216"/>
                    </a:moveTo>
                    <a:lnTo>
                      <a:pt x="741" y="1216"/>
                    </a:lnTo>
                    <a:lnTo>
                      <a:pt x="746" y="1216"/>
                    </a:lnTo>
                    <a:cubicBezTo>
                      <a:pt x="749" y="1218"/>
                      <a:pt x="746" y="1222"/>
                      <a:pt x="746" y="1226"/>
                    </a:cubicBezTo>
                    <a:cubicBezTo>
                      <a:pt x="742" y="1224"/>
                      <a:pt x="738" y="1220"/>
                      <a:pt x="741" y="1216"/>
                    </a:cubicBezTo>
                    <a:close/>
                    <a:moveTo>
                      <a:pt x="685" y="1175"/>
                    </a:moveTo>
                    <a:lnTo>
                      <a:pt x="685" y="1175"/>
                    </a:lnTo>
                    <a:cubicBezTo>
                      <a:pt x="697" y="1173"/>
                      <a:pt x="708" y="1173"/>
                      <a:pt x="719" y="1173"/>
                    </a:cubicBezTo>
                    <a:cubicBezTo>
                      <a:pt x="730" y="1174"/>
                      <a:pt x="740" y="1174"/>
                      <a:pt x="751" y="1172"/>
                    </a:cubicBezTo>
                    <a:cubicBezTo>
                      <a:pt x="756" y="1181"/>
                      <a:pt x="752" y="1197"/>
                      <a:pt x="750" y="1208"/>
                    </a:cubicBezTo>
                    <a:cubicBezTo>
                      <a:pt x="746" y="1209"/>
                      <a:pt x="747" y="1206"/>
                      <a:pt x="744" y="1206"/>
                    </a:cubicBezTo>
                    <a:cubicBezTo>
                      <a:pt x="740" y="1207"/>
                      <a:pt x="743" y="1215"/>
                      <a:pt x="737" y="1216"/>
                    </a:cubicBezTo>
                    <a:cubicBezTo>
                      <a:pt x="731" y="1215"/>
                      <a:pt x="727" y="1213"/>
                      <a:pt x="728" y="1206"/>
                    </a:cubicBezTo>
                    <a:cubicBezTo>
                      <a:pt x="722" y="1205"/>
                      <a:pt x="716" y="1204"/>
                      <a:pt x="715" y="1198"/>
                    </a:cubicBezTo>
                    <a:cubicBezTo>
                      <a:pt x="722" y="1193"/>
                      <a:pt x="730" y="1187"/>
                      <a:pt x="734" y="1180"/>
                    </a:cubicBezTo>
                    <a:cubicBezTo>
                      <a:pt x="743" y="1179"/>
                      <a:pt x="739" y="1191"/>
                      <a:pt x="744" y="1194"/>
                    </a:cubicBezTo>
                    <a:cubicBezTo>
                      <a:pt x="750" y="1195"/>
                      <a:pt x="750" y="1191"/>
                      <a:pt x="750" y="1185"/>
                    </a:cubicBezTo>
                    <a:cubicBezTo>
                      <a:pt x="744" y="1183"/>
                      <a:pt x="740" y="1179"/>
                      <a:pt x="736" y="1175"/>
                    </a:cubicBezTo>
                    <a:cubicBezTo>
                      <a:pt x="726" y="1179"/>
                      <a:pt x="720" y="1186"/>
                      <a:pt x="714" y="1194"/>
                    </a:cubicBezTo>
                    <a:cubicBezTo>
                      <a:pt x="704" y="1192"/>
                      <a:pt x="703" y="1181"/>
                      <a:pt x="692" y="1180"/>
                    </a:cubicBezTo>
                    <a:cubicBezTo>
                      <a:pt x="693" y="1191"/>
                      <a:pt x="707" y="1190"/>
                      <a:pt x="710" y="1200"/>
                    </a:cubicBezTo>
                    <a:cubicBezTo>
                      <a:pt x="702" y="1204"/>
                      <a:pt x="691" y="1206"/>
                      <a:pt x="690" y="1217"/>
                    </a:cubicBezTo>
                    <a:cubicBezTo>
                      <a:pt x="696" y="1216"/>
                      <a:pt x="707" y="1209"/>
                      <a:pt x="711" y="1201"/>
                    </a:cubicBezTo>
                    <a:cubicBezTo>
                      <a:pt x="718" y="1207"/>
                      <a:pt x="723" y="1214"/>
                      <a:pt x="731" y="1218"/>
                    </a:cubicBezTo>
                    <a:cubicBezTo>
                      <a:pt x="726" y="1226"/>
                      <a:pt x="714" y="1228"/>
                      <a:pt x="711" y="1239"/>
                    </a:cubicBezTo>
                    <a:cubicBezTo>
                      <a:pt x="702" y="1235"/>
                      <a:pt x="699" y="1224"/>
                      <a:pt x="690" y="1220"/>
                    </a:cubicBezTo>
                    <a:cubicBezTo>
                      <a:pt x="691" y="1231"/>
                      <a:pt x="698" y="1236"/>
                      <a:pt x="705" y="1242"/>
                    </a:cubicBezTo>
                    <a:cubicBezTo>
                      <a:pt x="701" y="1249"/>
                      <a:pt x="692" y="1252"/>
                      <a:pt x="690" y="1262"/>
                    </a:cubicBezTo>
                    <a:cubicBezTo>
                      <a:pt x="698" y="1259"/>
                      <a:pt x="704" y="1255"/>
                      <a:pt x="707" y="1247"/>
                    </a:cubicBezTo>
                    <a:cubicBezTo>
                      <a:pt x="713" y="1247"/>
                      <a:pt x="716" y="1250"/>
                      <a:pt x="715" y="1256"/>
                    </a:cubicBezTo>
                    <a:cubicBezTo>
                      <a:pt x="720" y="1256"/>
                      <a:pt x="722" y="1253"/>
                      <a:pt x="724" y="1252"/>
                    </a:cubicBezTo>
                    <a:cubicBezTo>
                      <a:pt x="724" y="1245"/>
                      <a:pt x="713" y="1249"/>
                      <a:pt x="711" y="1244"/>
                    </a:cubicBezTo>
                    <a:cubicBezTo>
                      <a:pt x="713" y="1237"/>
                      <a:pt x="720" y="1236"/>
                      <a:pt x="727" y="1234"/>
                    </a:cubicBezTo>
                    <a:cubicBezTo>
                      <a:pt x="729" y="1231"/>
                      <a:pt x="729" y="1224"/>
                      <a:pt x="733" y="1223"/>
                    </a:cubicBezTo>
                    <a:cubicBezTo>
                      <a:pt x="760" y="1239"/>
                      <a:pt x="705" y="1273"/>
                      <a:pt x="685" y="1270"/>
                    </a:cubicBezTo>
                    <a:cubicBezTo>
                      <a:pt x="683" y="1241"/>
                      <a:pt x="686" y="1210"/>
                      <a:pt x="685" y="1175"/>
                    </a:cubicBezTo>
                    <a:close/>
                    <a:moveTo>
                      <a:pt x="662" y="1158"/>
                    </a:moveTo>
                    <a:lnTo>
                      <a:pt x="662" y="1158"/>
                    </a:lnTo>
                    <a:cubicBezTo>
                      <a:pt x="646" y="1155"/>
                      <a:pt x="632" y="1156"/>
                      <a:pt x="617" y="1156"/>
                    </a:cubicBezTo>
                    <a:cubicBezTo>
                      <a:pt x="603" y="1156"/>
                      <a:pt x="588" y="1156"/>
                      <a:pt x="569" y="1154"/>
                    </a:cubicBezTo>
                    <a:cubicBezTo>
                      <a:pt x="582" y="1152"/>
                      <a:pt x="600" y="1152"/>
                      <a:pt x="617" y="1152"/>
                    </a:cubicBezTo>
                    <a:cubicBezTo>
                      <a:pt x="633" y="1152"/>
                      <a:pt x="650" y="1153"/>
                      <a:pt x="661" y="1151"/>
                    </a:cubicBezTo>
                    <a:cubicBezTo>
                      <a:pt x="664" y="1121"/>
                      <a:pt x="661" y="1080"/>
                      <a:pt x="662" y="1053"/>
                    </a:cubicBezTo>
                    <a:cubicBezTo>
                      <a:pt x="670" y="1085"/>
                      <a:pt x="662" y="1116"/>
                      <a:pt x="667" y="1151"/>
                    </a:cubicBezTo>
                    <a:cubicBezTo>
                      <a:pt x="678" y="1153"/>
                      <a:pt x="695" y="1153"/>
                      <a:pt x="711" y="1152"/>
                    </a:cubicBezTo>
                    <a:cubicBezTo>
                      <a:pt x="729" y="1151"/>
                      <a:pt x="746" y="1151"/>
                      <a:pt x="754" y="1155"/>
                    </a:cubicBezTo>
                    <a:cubicBezTo>
                      <a:pt x="718" y="1155"/>
                      <a:pt x="690" y="1155"/>
                      <a:pt x="667" y="1156"/>
                    </a:cubicBezTo>
                    <a:cubicBezTo>
                      <a:pt x="662" y="1192"/>
                      <a:pt x="668" y="1237"/>
                      <a:pt x="664" y="1272"/>
                    </a:cubicBezTo>
                    <a:cubicBezTo>
                      <a:pt x="661" y="1236"/>
                      <a:pt x="662" y="1192"/>
                      <a:pt x="662" y="1158"/>
                    </a:cubicBezTo>
                    <a:close/>
                    <a:moveTo>
                      <a:pt x="618" y="1253"/>
                    </a:moveTo>
                    <a:lnTo>
                      <a:pt x="618" y="1253"/>
                    </a:lnTo>
                    <a:cubicBezTo>
                      <a:pt x="628" y="1254"/>
                      <a:pt x="626" y="1267"/>
                      <a:pt x="638" y="1266"/>
                    </a:cubicBezTo>
                    <a:cubicBezTo>
                      <a:pt x="636" y="1258"/>
                      <a:pt x="627" y="1257"/>
                      <a:pt x="623" y="1250"/>
                    </a:cubicBezTo>
                    <a:cubicBezTo>
                      <a:pt x="626" y="1242"/>
                      <a:pt x="637" y="1241"/>
                      <a:pt x="638" y="1231"/>
                    </a:cubicBezTo>
                    <a:cubicBezTo>
                      <a:pt x="637" y="1229"/>
                      <a:pt x="635" y="1230"/>
                      <a:pt x="633" y="1231"/>
                    </a:cubicBezTo>
                    <a:cubicBezTo>
                      <a:pt x="632" y="1232"/>
                      <a:pt x="630" y="1232"/>
                      <a:pt x="628" y="1231"/>
                    </a:cubicBezTo>
                    <a:cubicBezTo>
                      <a:pt x="625" y="1237"/>
                      <a:pt x="626" y="1246"/>
                      <a:pt x="618" y="1246"/>
                    </a:cubicBezTo>
                    <a:cubicBezTo>
                      <a:pt x="615" y="1243"/>
                      <a:pt x="613" y="1240"/>
                      <a:pt x="613" y="1234"/>
                    </a:cubicBezTo>
                    <a:cubicBezTo>
                      <a:pt x="608" y="1230"/>
                      <a:pt x="598" y="1231"/>
                      <a:pt x="598" y="1223"/>
                    </a:cubicBezTo>
                    <a:cubicBezTo>
                      <a:pt x="601" y="1220"/>
                      <a:pt x="605" y="1216"/>
                      <a:pt x="612" y="1217"/>
                    </a:cubicBezTo>
                    <a:cubicBezTo>
                      <a:pt x="615" y="1214"/>
                      <a:pt x="614" y="1206"/>
                      <a:pt x="618" y="1204"/>
                    </a:cubicBezTo>
                    <a:cubicBezTo>
                      <a:pt x="623" y="1204"/>
                      <a:pt x="625" y="1208"/>
                      <a:pt x="626" y="1212"/>
                    </a:cubicBezTo>
                    <a:cubicBezTo>
                      <a:pt x="628" y="1216"/>
                      <a:pt x="630" y="1220"/>
                      <a:pt x="636" y="1220"/>
                    </a:cubicBezTo>
                    <a:cubicBezTo>
                      <a:pt x="638" y="1213"/>
                      <a:pt x="630" y="1206"/>
                      <a:pt x="623" y="1203"/>
                    </a:cubicBezTo>
                    <a:cubicBezTo>
                      <a:pt x="623" y="1198"/>
                      <a:pt x="626" y="1198"/>
                      <a:pt x="629" y="1199"/>
                    </a:cubicBezTo>
                    <a:cubicBezTo>
                      <a:pt x="631" y="1199"/>
                      <a:pt x="633" y="1200"/>
                      <a:pt x="633" y="1198"/>
                    </a:cubicBezTo>
                    <a:lnTo>
                      <a:pt x="633" y="1195"/>
                    </a:lnTo>
                    <a:cubicBezTo>
                      <a:pt x="632" y="1195"/>
                      <a:pt x="632" y="1196"/>
                      <a:pt x="632" y="1197"/>
                    </a:cubicBezTo>
                    <a:cubicBezTo>
                      <a:pt x="630" y="1194"/>
                      <a:pt x="635" y="1187"/>
                      <a:pt x="636" y="1182"/>
                    </a:cubicBezTo>
                    <a:cubicBezTo>
                      <a:pt x="626" y="1183"/>
                      <a:pt x="625" y="1192"/>
                      <a:pt x="621" y="1197"/>
                    </a:cubicBezTo>
                    <a:cubicBezTo>
                      <a:pt x="611" y="1192"/>
                      <a:pt x="608" y="1182"/>
                      <a:pt x="598" y="1178"/>
                    </a:cubicBezTo>
                    <a:cubicBezTo>
                      <a:pt x="587" y="1180"/>
                      <a:pt x="582" y="1188"/>
                      <a:pt x="577" y="1197"/>
                    </a:cubicBezTo>
                    <a:cubicBezTo>
                      <a:pt x="586" y="1201"/>
                      <a:pt x="592" y="1189"/>
                      <a:pt x="595" y="1182"/>
                    </a:cubicBezTo>
                    <a:lnTo>
                      <a:pt x="600" y="1182"/>
                    </a:lnTo>
                    <a:cubicBezTo>
                      <a:pt x="600" y="1193"/>
                      <a:pt x="609" y="1195"/>
                      <a:pt x="615" y="1200"/>
                    </a:cubicBezTo>
                    <a:cubicBezTo>
                      <a:pt x="608" y="1208"/>
                      <a:pt x="602" y="1216"/>
                      <a:pt x="593" y="1223"/>
                    </a:cubicBezTo>
                    <a:cubicBezTo>
                      <a:pt x="588" y="1221"/>
                      <a:pt x="590" y="1211"/>
                      <a:pt x="585" y="1210"/>
                    </a:cubicBezTo>
                    <a:cubicBezTo>
                      <a:pt x="581" y="1208"/>
                      <a:pt x="580" y="1210"/>
                      <a:pt x="579" y="1212"/>
                    </a:cubicBezTo>
                    <a:cubicBezTo>
                      <a:pt x="579" y="1213"/>
                      <a:pt x="578" y="1214"/>
                      <a:pt x="576" y="1214"/>
                    </a:cubicBezTo>
                    <a:cubicBezTo>
                      <a:pt x="575" y="1201"/>
                      <a:pt x="566" y="1185"/>
                      <a:pt x="573" y="1174"/>
                    </a:cubicBezTo>
                    <a:cubicBezTo>
                      <a:pt x="582" y="1174"/>
                      <a:pt x="591" y="1174"/>
                      <a:pt x="600" y="1174"/>
                    </a:cubicBezTo>
                    <a:cubicBezTo>
                      <a:pt x="615" y="1173"/>
                      <a:pt x="630" y="1173"/>
                      <a:pt x="642" y="1175"/>
                    </a:cubicBezTo>
                    <a:cubicBezTo>
                      <a:pt x="641" y="1210"/>
                      <a:pt x="646" y="1238"/>
                      <a:pt x="642" y="1270"/>
                    </a:cubicBezTo>
                    <a:cubicBezTo>
                      <a:pt x="631" y="1271"/>
                      <a:pt x="622" y="1268"/>
                      <a:pt x="615" y="1265"/>
                    </a:cubicBezTo>
                    <a:cubicBezTo>
                      <a:pt x="615" y="1260"/>
                      <a:pt x="615" y="1255"/>
                      <a:pt x="618" y="1253"/>
                    </a:cubicBezTo>
                    <a:close/>
                    <a:moveTo>
                      <a:pt x="757" y="1056"/>
                    </a:moveTo>
                    <a:lnTo>
                      <a:pt x="757" y="1056"/>
                    </a:lnTo>
                    <a:lnTo>
                      <a:pt x="750" y="1056"/>
                    </a:lnTo>
                    <a:cubicBezTo>
                      <a:pt x="749" y="1059"/>
                      <a:pt x="753" y="1059"/>
                      <a:pt x="751" y="1063"/>
                    </a:cubicBezTo>
                    <a:cubicBezTo>
                      <a:pt x="756" y="1063"/>
                      <a:pt x="758" y="1061"/>
                      <a:pt x="757" y="1056"/>
                    </a:cubicBezTo>
                    <a:close/>
                    <a:moveTo>
                      <a:pt x="750" y="1064"/>
                    </a:moveTo>
                    <a:lnTo>
                      <a:pt x="750" y="1064"/>
                    </a:lnTo>
                    <a:cubicBezTo>
                      <a:pt x="748" y="1068"/>
                      <a:pt x="742" y="1067"/>
                      <a:pt x="739" y="1070"/>
                    </a:cubicBezTo>
                    <a:lnTo>
                      <a:pt x="739" y="1079"/>
                    </a:lnTo>
                    <a:cubicBezTo>
                      <a:pt x="743" y="1078"/>
                      <a:pt x="745" y="1075"/>
                      <a:pt x="750" y="1076"/>
                    </a:cubicBezTo>
                    <a:cubicBezTo>
                      <a:pt x="749" y="1071"/>
                      <a:pt x="752" y="1065"/>
                      <a:pt x="750" y="1064"/>
                    </a:cubicBezTo>
                    <a:close/>
                    <a:moveTo>
                      <a:pt x="639" y="1128"/>
                    </a:moveTo>
                    <a:lnTo>
                      <a:pt x="639" y="1128"/>
                    </a:lnTo>
                    <a:cubicBezTo>
                      <a:pt x="639" y="1122"/>
                      <a:pt x="634" y="1122"/>
                      <a:pt x="635" y="1115"/>
                    </a:cubicBezTo>
                    <a:cubicBezTo>
                      <a:pt x="628" y="1114"/>
                      <a:pt x="624" y="1112"/>
                      <a:pt x="621" y="1108"/>
                    </a:cubicBezTo>
                    <a:cubicBezTo>
                      <a:pt x="625" y="1099"/>
                      <a:pt x="638" y="1098"/>
                      <a:pt x="638" y="1084"/>
                    </a:cubicBezTo>
                    <a:cubicBezTo>
                      <a:pt x="635" y="1079"/>
                      <a:pt x="631" y="1076"/>
                      <a:pt x="632" y="1067"/>
                    </a:cubicBezTo>
                    <a:cubicBezTo>
                      <a:pt x="625" y="1066"/>
                      <a:pt x="617" y="1061"/>
                      <a:pt x="623" y="1054"/>
                    </a:cubicBezTo>
                    <a:cubicBezTo>
                      <a:pt x="620" y="1055"/>
                      <a:pt x="617" y="1055"/>
                      <a:pt x="615" y="1055"/>
                    </a:cubicBezTo>
                    <a:cubicBezTo>
                      <a:pt x="612" y="1054"/>
                      <a:pt x="609" y="1054"/>
                      <a:pt x="606" y="1056"/>
                    </a:cubicBezTo>
                    <a:cubicBezTo>
                      <a:pt x="608" y="1057"/>
                      <a:pt x="613" y="1057"/>
                      <a:pt x="612" y="1061"/>
                    </a:cubicBezTo>
                    <a:cubicBezTo>
                      <a:pt x="606" y="1066"/>
                      <a:pt x="598" y="1069"/>
                      <a:pt x="598" y="1079"/>
                    </a:cubicBezTo>
                    <a:cubicBezTo>
                      <a:pt x="602" y="1078"/>
                      <a:pt x="604" y="1075"/>
                      <a:pt x="610" y="1076"/>
                    </a:cubicBezTo>
                    <a:cubicBezTo>
                      <a:pt x="612" y="1070"/>
                      <a:pt x="611" y="1062"/>
                      <a:pt x="619" y="1063"/>
                    </a:cubicBezTo>
                    <a:cubicBezTo>
                      <a:pt x="623" y="1066"/>
                      <a:pt x="624" y="1072"/>
                      <a:pt x="623" y="1079"/>
                    </a:cubicBezTo>
                    <a:cubicBezTo>
                      <a:pt x="630" y="1079"/>
                      <a:pt x="634" y="1080"/>
                      <a:pt x="635" y="1086"/>
                    </a:cubicBezTo>
                    <a:cubicBezTo>
                      <a:pt x="632" y="1089"/>
                      <a:pt x="630" y="1092"/>
                      <a:pt x="623" y="1092"/>
                    </a:cubicBezTo>
                    <a:cubicBezTo>
                      <a:pt x="620" y="1095"/>
                      <a:pt x="623" y="1103"/>
                      <a:pt x="616" y="1103"/>
                    </a:cubicBezTo>
                    <a:cubicBezTo>
                      <a:pt x="609" y="1099"/>
                      <a:pt x="610" y="1087"/>
                      <a:pt x="598" y="1087"/>
                    </a:cubicBezTo>
                    <a:cubicBezTo>
                      <a:pt x="598" y="1092"/>
                      <a:pt x="600" y="1095"/>
                      <a:pt x="600" y="1100"/>
                    </a:cubicBezTo>
                    <a:cubicBezTo>
                      <a:pt x="605" y="1103"/>
                      <a:pt x="611" y="1103"/>
                      <a:pt x="613" y="1108"/>
                    </a:cubicBezTo>
                    <a:cubicBezTo>
                      <a:pt x="611" y="1111"/>
                      <a:pt x="608" y="1114"/>
                      <a:pt x="602" y="1113"/>
                    </a:cubicBezTo>
                    <a:cubicBezTo>
                      <a:pt x="601" y="1119"/>
                      <a:pt x="600" y="1125"/>
                      <a:pt x="596" y="1128"/>
                    </a:cubicBezTo>
                    <a:cubicBezTo>
                      <a:pt x="594" y="1127"/>
                      <a:pt x="593" y="1126"/>
                      <a:pt x="590" y="1126"/>
                    </a:cubicBezTo>
                    <a:cubicBezTo>
                      <a:pt x="590" y="1121"/>
                      <a:pt x="587" y="1118"/>
                      <a:pt x="586" y="1113"/>
                    </a:cubicBezTo>
                    <a:cubicBezTo>
                      <a:pt x="578" y="1114"/>
                      <a:pt x="573" y="1112"/>
                      <a:pt x="572" y="1106"/>
                    </a:cubicBezTo>
                    <a:cubicBezTo>
                      <a:pt x="573" y="1100"/>
                      <a:pt x="580" y="1100"/>
                      <a:pt x="586" y="1099"/>
                    </a:cubicBezTo>
                    <a:cubicBezTo>
                      <a:pt x="588" y="1093"/>
                      <a:pt x="588" y="1085"/>
                      <a:pt x="596" y="1086"/>
                    </a:cubicBezTo>
                    <a:cubicBezTo>
                      <a:pt x="595" y="1082"/>
                      <a:pt x="598" y="1082"/>
                      <a:pt x="598" y="1079"/>
                    </a:cubicBezTo>
                    <a:cubicBezTo>
                      <a:pt x="587" y="1080"/>
                      <a:pt x="588" y="1070"/>
                      <a:pt x="585" y="1064"/>
                    </a:cubicBezTo>
                    <a:cubicBezTo>
                      <a:pt x="579" y="1065"/>
                      <a:pt x="576" y="1062"/>
                      <a:pt x="574" y="1059"/>
                    </a:cubicBezTo>
                    <a:cubicBezTo>
                      <a:pt x="572" y="1056"/>
                      <a:pt x="569" y="1053"/>
                      <a:pt x="563" y="1054"/>
                    </a:cubicBezTo>
                    <a:cubicBezTo>
                      <a:pt x="569" y="1063"/>
                      <a:pt x="558" y="1063"/>
                      <a:pt x="557" y="1069"/>
                    </a:cubicBezTo>
                    <a:cubicBezTo>
                      <a:pt x="559" y="1071"/>
                      <a:pt x="559" y="1074"/>
                      <a:pt x="562" y="1074"/>
                    </a:cubicBezTo>
                    <a:cubicBezTo>
                      <a:pt x="563" y="1069"/>
                      <a:pt x="565" y="1064"/>
                      <a:pt x="570" y="1063"/>
                    </a:cubicBezTo>
                    <a:cubicBezTo>
                      <a:pt x="574" y="1066"/>
                      <a:pt x="577" y="1069"/>
                      <a:pt x="577" y="1076"/>
                    </a:cubicBezTo>
                    <a:cubicBezTo>
                      <a:pt x="584" y="1075"/>
                      <a:pt x="588" y="1078"/>
                      <a:pt x="590" y="1082"/>
                    </a:cubicBezTo>
                    <a:cubicBezTo>
                      <a:pt x="588" y="1088"/>
                      <a:pt x="581" y="1089"/>
                      <a:pt x="574" y="1090"/>
                    </a:cubicBezTo>
                    <a:cubicBezTo>
                      <a:pt x="573" y="1097"/>
                      <a:pt x="569" y="1101"/>
                      <a:pt x="567" y="1108"/>
                    </a:cubicBezTo>
                    <a:cubicBezTo>
                      <a:pt x="571" y="1112"/>
                      <a:pt x="576" y="1114"/>
                      <a:pt x="576" y="1122"/>
                    </a:cubicBezTo>
                    <a:cubicBezTo>
                      <a:pt x="584" y="1122"/>
                      <a:pt x="588" y="1126"/>
                      <a:pt x="593" y="1129"/>
                    </a:cubicBezTo>
                    <a:cubicBezTo>
                      <a:pt x="609" y="1130"/>
                      <a:pt x="609" y="1115"/>
                      <a:pt x="619" y="1110"/>
                    </a:cubicBezTo>
                    <a:cubicBezTo>
                      <a:pt x="623" y="1112"/>
                      <a:pt x="625" y="1117"/>
                      <a:pt x="625" y="1123"/>
                    </a:cubicBezTo>
                    <a:cubicBezTo>
                      <a:pt x="632" y="1122"/>
                      <a:pt x="636" y="1125"/>
                      <a:pt x="639" y="1128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3" name="Freeform 14"/>
              <p:cNvSpPr>
                <a:spLocks noChangeAspect="1"/>
              </p:cNvSpPr>
              <p:nvPr userDrawn="1"/>
            </p:nvSpPr>
            <p:spPr bwMode="auto">
              <a:xfrm>
                <a:off x="466726" y="6729413"/>
                <a:ext cx="107950" cy="31750"/>
              </a:xfrm>
              <a:custGeom>
                <a:avLst/>
                <a:gdLst>
                  <a:gd name="T0" fmla="*/ 0 w 322"/>
                  <a:gd name="T1" fmla="*/ 0 h 97"/>
                  <a:gd name="T2" fmla="*/ 0 w 322"/>
                  <a:gd name="T3" fmla="*/ 0 h 97"/>
                  <a:gd name="T4" fmla="*/ 2147483647 w 322"/>
                  <a:gd name="T5" fmla="*/ 0 h 97"/>
                  <a:gd name="T6" fmla="*/ 2147483647 w 322"/>
                  <a:gd name="T7" fmla="*/ 2147483647 h 97"/>
                  <a:gd name="T8" fmla="*/ 0 w 322"/>
                  <a:gd name="T9" fmla="*/ 2147483647 h 97"/>
                  <a:gd name="T10" fmla="*/ 0 w 322"/>
                  <a:gd name="T11" fmla="*/ 0 h 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2"/>
                  <a:gd name="T19" fmla="*/ 0 h 97"/>
                  <a:gd name="T20" fmla="*/ 322 w 322"/>
                  <a:gd name="T21" fmla="*/ 97 h 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2" h="97">
                    <a:moveTo>
                      <a:pt x="0" y="0"/>
                    </a:moveTo>
                    <a:lnTo>
                      <a:pt x="0" y="0"/>
                    </a:lnTo>
                    <a:lnTo>
                      <a:pt x="322" y="0"/>
                    </a:lnTo>
                    <a:lnTo>
                      <a:pt x="322" y="97"/>
                    </a:lnTo>
                    <a:lnTo>
                      <a:pt x="0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4" name="Freeform 15"/>
              <p:cNvSpPr>
                <a:spLocks noChangeAspect="1" noEditPoints="1"/>
              </p:cNvSpPr>
              <p:nvPr userDrawn="1"/>
            </p:nvSpPr>
            <p:spPr bwMode="auto">
              <a:xfrm>
                <a:off x="1044576" y="6729415"/>
                <a:ext cx="434975" cy="65087"/>
              </a:xfrm>
              <a:custGeom>
                <a:avLst/>
                <a:gdLst>
                  <a:gd name="T0" fmla="*/ 2147483647 w 664"/>
                  <a:gd name="T1" fmla="*/ 2147483647 h 99"/>
                  <a:gd name="T2" fmla="*/ 2147483647 w 664"/>
                  <a:gd name="T3" fmla="*/ 2147483647 h 99"/>
                  <a:gd name="T4" fmla="*/ 2147483647 w 664"/>
                  <a:gd name="T5" fmla="*/ 2147483647 h 99"/>
                  <a:gd name="T6" fmla="*/ 2147483647 w 664"/>
                  <a:gd name="T7" fmla="*/ 2147483647 h 99"/>
                  <a:gd name="T8" fmla="*/ 2147483647 w 664"/>
                  <a:gd name="T9" fmla="*/ 2147483647 h 99"/>
                  <a:gd name="T10" fmla="*/ 2147483647 w 664"/>
                  <a:gd name="T11" fmla="*/ 2147483647 h 99"/>
                  <a:gd name="T12" fmla="*/ 2147483647 w 664"/>
                  <a:gd name="T13" fmla="*/ 2147483647 h 99"/>
                  <a:gd name="T14" fmla="*/ 2147483647 w 664"/>
                  <a:gd name="T15" fmla="*/ 2147483647 h 99"/>
                  <a:gd name="T16" fmla="*/ 2147483647 w 664"/>
                  <a:gd name="T17" fmla="*/ 2147483647 h 99"/>
                  <a:gd name="T18" fmla="*/ 2147483647 w 664"/>
                  <a:gd name="T19" fmla="*/ 2147483647 h 99"/>
                  <a:gd name="T20" fmla="*/ 2147483647 w 664"/>
                  <a:gd name="T21" fmla="*/ 2147483647 h 99"/>
                  <a:gd name="T22" fmla="*/ 2147483647 w 664"/>
                  <a:gd name="T23" fmla="*/ 2147483647 h 99"/>
                  <a:gd name="T24" fmla="*/ 2147483647 w 664"/>
                  <a:gd name="T25" fmla="*/ 2147483647 h 99"/>
                  <a:gd name="T26" fmla="*/ 2147483647 w 664"/>
                  <a:gd name="T27" fmla="*/ 2147483647 h 99"/>
                  <a:gd name="T28" fmla="*/ 2147483647 w 664"/>
                  <a:gd name="T29" fmla="*/ 2147483647 h 99"/>
                  <a:gd name="T30" fmla="*/ 2147483647 w 664"/>
                  <a:gd name="T31" fmla="*/ 2147483647 h 99"/>
                  <a:gd name="T32" fmla="*/ 2147483647 w 664"/>
                  <a:gd name="T33" fmla="*/ 2147483647 h 99"/>
                  <a:gd name="T34" fmla="*/ 2147483647 w 664"/>
                  <a:gd name="T35" fmla="*/ 2147483647 h 99"/>
                  <a:gd name="T36" fmla="*/ 2147483647 w 664"/>
                  <a:gd name="T37" fmla="*/ 2147483647 h 99"/>
                  <a:gd name="T38" fmla="*/ 2147483647 w 664"/>
                  <a:gd name="T39" fmla="*/ 2147483647 h 99"/>
                  <a:gd name="T40" fmla="*/ 2147483647 w 664"/>
                  <a:gd name="T41" fmla="*/ 2147483647 h 99"/>
                  <a:gd name="T42" fmla="*/ 2147483647 w 664"/>
                  <a:gd name="T43" fmla="*/ 2147483647 h 99"/>
                  <a:gd name="T44" fmla="*/ 2147483647 w 664"/>
                  <a:gd name="T45" fmla="*/ 2147483647 h 99"/>
                  <a:gd name="T46" fmla="*/ 2147483647 w 664"/>
                  <a:gd name="T47" fmla="*/ 2147483647 h 99"/>
                  <a:gd name="T48" fmla="*/ 2147483647 w 664"/>
                  <a:gd name="T49" fmla="*/ 2147483647 h 99"/>
                  <a:gd name="T50" fmla="*/ 2147483647 w 664"/>
                  <a:gd name="T51" fmla="*/ 2147483647 h 99"/>
                  <a:gd name="T52" fmla="*/ 2147483647 w 664"/>
                  <a:gd name="T53" fmla="*/ 2147483647 h 99"/>
                  <a:gd name="T54" fmla="*/ 2147483647 w 664"/>
                  <a:gd name="T55" fmla="*/ 2147483647 h 99"/>
                  <a:gd name="T56" fmla="*/ 2147483647 w 664"/>
                  <a:gd name="T57" fmla="*/ 2147483647 h 99"/>
                  <a:gd name="T58" fmla="*/ 2147483647 w 664"/>
                  <a:gd name="T59" fmla="*/ 2147483647 h 99"/>
                  <a:gd name="T60" fmla="*/ 2147483647 w 664"/>
                  <a:gd name="T61" fmla="*/ 2147483647 h 99"/>
                  <a:gd name="T62" fmla="*/ 2147483647 w 664"/>
                  <a:gd name="T63" fmla="*/ 2147483647 h 99"/>
                  <a:gd name="T64" fmla="*/ 2147483647 w 664"/>
                  <a:gd name="T65" fmla="*/ 2147483647 h 99"/>
                  <a:gd name="T66" fmla="*/ 2147483647 w 664"/>
                  <a:gd name="T67" fmla="*/ 2147483647 h 99"/>
                  <a:gd name="T68" fmla="*/ 2147483647 w 664"/>
                  <a:gd name="T69" fmla="*/ 2147483647 h 99"/>
                  <a:gd name="T70" fmla="*/ 2147483647 w 664"/>
                  <a:gd name="T71" fmla="*/ 2147483647 h 99"/>
                  <a:gd name="T72" fmla="*/ 2147483647 w 664"/>
                  <a:gd name="T73" fmla="*/ 2147483647 h 99"/>
                  <a:gd name="T74" fmla="*/ 2147483647 w 664"/>
                  <a:gd name="T75" fmla="*/ 2147483647 h 99"/>
                  <a:gd name="T76" fmla="*/ 2147483647 w 664"/>
                  <a:gd name="T77" fmla="*/ 2147483647 h 99"/>
                  <a:gd name="T78" fmla="*/ 2147483647 w 664"/>
                  <a:gd name="T79" fmla="*/ 2147483647 h 99"/>
                  <a:gd name="T80" fmla="*/ 2147483647 w 664"/>
                  <a:gd name="T81" fmla="*/ 2147483647 h 99"/>
                  <a:gd name="T82" fmla="*/ 2147483647 w 664"/>
                  <a:gd name="T83" fmla="*/ 2147483647 h 99"/>
                  <a:gd name="T84" fmla="*/ 2147483647 w 664"/>
                  <a:gd name="T85" fmla="*/ 2147483647 h 99"/>
                  <a:gd name="T86" fmla="*/ 2147483647 w 664"/>
                  <a:gd name="T87" fmla="*/ 2147483647 h 99"/>
                  <a:gd name="T88" fmla="*/ 2147483647 w 664"/>
                  <a:gd name="T89" fmla="*/ 2147483647 h 99"/>
                  <a:gd name="T90" fmla="*/ 2147483647 w 664"/>
                  <a:gd name="T91" fmla="*/ 2147483647 h 99"/>
                  <a:gd name="T92" fmla="*/ 2147483647 w 664"/>
                  <a:gd name="T93" fmla="*/ 2147483647 h 99"/>
                  <a:gd name="T94" fmla="*/ 2147483647 w 664"/>
                  <a:gd name="T95" fmla="*/ 2147483647 h 99"/>
                  <a:gd name="T96" fmla="*/ 2147483647 w 664"/>
                  <a:gd name="T97" fmla="*/ 2147483647 h 99"/>
                  <a:gd name="T98" fmla="*/ 2147483647 w 664"/>
                  <a:gd name="T99" fmla="*/ 2147483647 h 99"/>
                  <a:gd name="T100" fmla="*/ 2147483647 w 664"/>
                  <a:gd name="T101" fmla="*/ 2147483647 h 99"/>
                  <a:gd name="T102" fmla="*/ 2147483647 w 664"/>
                  <a:gd name="T103" fmla="*/ 2147483647 h 99"/>
                  <a:gd name="T104" fmla="*/ 2147483647 w 664"/>
                  <a:gd name="T105" fmla="*/ 2147483647 h 99"/>
                  <a:gd name="T106" fmla="*/ 2147483647 w 664"/>
                  <a:gd name="T107" fmla="*/ 2147483647 h 99"/>
                  <a:gd name="T108" fmla="*/ 2147483647 w 664"/>
                  <a:gd name="T109" fmla="*/ 2147483647 h 99"/>
                  <a:gd name="T110" fmla="*/ 2147483647 w 664"/>
                  <a:gd name="T111" fmla="*/ 2147483647 h 99"/>
                  <a:gd name="T112" fmla="*/ 0 w 664"/>
                  <a:gd name="T113" fmla="*/ 2147483647 h 99"/>
                  <a:gd name="T114" fmla="*/ 2147483647 w 664"/>
                  <a:gd name="T115" fmla="*/ 2147483647 h 99"/>
                  <a:gd name="T116" fmla="*/ 2147483647 w 664"/>
                  <a:gd name="T117" fmla="*/ 2147483647 h 99"/>
                  <a:gd name="T118" fmla="*/ 2147483647 w 664"/>
                  <a:gd name="T119" fmla="*/ 2147483647 h 9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64"/>
                  <a:gd name="T181" fmla="*/ 0 h 99"/>
                  <a:gd name="T182" fmla="*/ 664 w 664"/>
                  <a:gd name="T183" fmla="*/ 99 h 9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64" h="99">
                    <a:moveTo>
                      <a:pt x="640" y="46"/>
                    </a:moveTo>
                    <a:lnTo>
                      <a:pt x="640" y="46"/>
                    </a:lnTo>
                    <a:lnTo>
                      <a:pt x="640" y="77"/>
                    </a:lnTo>
                    <a:cubicBezTo>
                      <a:pt x="637" y="78"/>
                      <a:pt x="633" y="78"/>
                      <a:pt x="629" y="78"/>
                    </a:cubicBezTo>
                    <a:cubicBezTo>
                      <a:pt x="613" y="78"/>
                      <a:pt x="602" y="68"/>
                      <a:pt x="602" y="50"/>
                    </a:cubicBezTo>
                    <a:cubicBezTo>
                      <a:pt x="602" y="30"/>
                      <a:pt x="615" y="20"/>
                      <a:pt x="631" y="20"/>
                    </a:cubicBezTo>
                    <a:cubicBezTo>
                      <a:pt x="641" y="20"/>
                      <a:pt x="649" y="22"/>
                      <a:pt x="658" y="25"/>
                    </a:cubicBezTo>
                    <a:lnTo>
                      <a:pt x="662" y="5"/>
                    </a:lnTo>
                    <a:cubicBezTo>
                      <a:pt x="652" y="1"/>
                      <a:pt x="641" y="0"/>
                      <a:pt x="631" y="0"/>
                    </a:cubicBezTo>
                    <a:cubicBezTo>
                      <a:pt x="597" y="0"/>
                      <a:pt x="577" y="23"/>
                      <a:pt x="577" y="51"/>
                    </a:cubicBezTo>
                    <a:cubicBezTo>
                      <a:pt x="577" y="83"/>
                      <a:pt x="598" y="99"/>
                      <a:pt x="627" y="99"/>
                    </a:cubicBezTo>
                    <a:cubicBezTo>
                      <a:pt x="640" y="99"/>
                      <a:pt x="653" y="97"/>
                      <a:pt x="664" y="92"/>
                    </a:cubicBezTo>
                    <a:lnTo>
                      <a:pt x="664" y="46"/>
                    </a:lnTo>
                    <a:lnTo>
                      <a:pt x="640" y="46"/>
                    </a:lnTo>
                    <a:close/>
                    <a:moveTo>
                      <a:pt x="547" y="67"/>
                    </a:moveTo>
                    <a:lnTo>
                      <a:pt x="547" y="67"/>
                    </a:lnTo>
                    <a:cubicBezTo>
                      <a:pt x="544" y="63"/>
                      <a:pt x="542" y="59"/>
                      <a:pt x="540" y="57"/>
                    </a:cubicBezTo>
                    <a:cubicBezTo>
                      <a:pt x="554" y="53"/>
                      <a:pt x="563" y="44"/>
                      <a:pt x="563" y="29"/>
                    </a:cubicBezTo>
                    <a:cubicBezTo>
                      <a:pt x="563" y="10"/>
                      <a:pt x="549" y="1"/>
                      <a:pt x="525" y="1"/>
                    </a:cubicBezTo>
                    <a:cubicBezTo>
                      <a:pt x="513" y="1"/>
                      <a:pt x="498" y="2"/>
                      <a:pt x="491" y="2"/>
                    </a:cubicBezTo>
                    <a:lnTo>
                      <a:pt x="491" y="98"/>
                    </a:lnTo>
                    <a:lnTo>
                      <a:pt x="515" y="98"/>
                    </a:lnTo>
                    <a:lnTo>
                      <a:pt x="515" y="61"/>
                    </a:lnTo>
                    <a:lnTo>
                      <a:pt x="539" y="98"/>
                    </a:lnTo>
                    <a:lnTo>
                      <a:pt x="568" y="98"/>
                    </a:lnTo>
                    <a:lnTo>
                      <a:pt x="547" y="67"/>
                    </a:lnTo>
                    <a:close/>
                    <a:moveTo>
                      <a:pt x="538" y="32"/>
                    </a:moveTo>
                    <a:lnTo>
                      <a:pt x="538" y="32"/>
                    </a:lnTo>
                    <a:cubicBezTo>
                      <a:pt x="538" y="40"/>
                      <a:pt x="532" y="45"/>
                      <a:pt x="523" y="45"/>
                    </a:cubicBezTo>
                    <a:cubicBezTo>
                      <a:pt x="520" y="45"/>
                      <a:pt x="517" y="45"/>
                      <a:pt x="515" y="45"/>
                    </a:cubicBezTo>
                    <a:lnTo>
                      <a:pt x="515" y="20"/>
                    </a:lnTo>
                    <a:cubicBezTo>
                      <a:pt x="517" y="20"/>
                      <a:pt x="519" y="20"/>
                      <a:pt x="522" y="20"/>
                    </a:cubicBezTo>
                    <a:cubicBezTo>
                      <a:pt x="532" y="20"/>
                      <a:pt x="538" y="24"/>
                      <a:pt x="538" y="32"/>
                    </a:cubicBezTo>
                    <a:close/>
                    <a:moveTo>
                      <a:pt x="470" y="60"/>
                    </a:moveTo>
                    <a:lnTo>
                      <a:pt x="470" y="60"/>
                    </a:lnTo>
                    <a:lnTo>
                      <a:pt x="470" y="1"/>
                    </a:lnTo>
                    <a:lnTo>
                      <a:pt x="447" y="1"/>
                    </a:lnTo>
                    <a:lnTo>
                      <a:pt x="447" y="57"/>
                    </a:lnTo>
                    <a:cubicBezTo>
                      <a:pt x="447" y="71"/>
                      <a:pt x="441" y="80"/>
                      <a:pt x="427" y="80"/>
                    </a:cubicBezTo>
                    <a:cubicBezTo>
                      <a:pt x="413" y="80"/>
                      <a:pt x="406" y="73"/>
                      <a:pt x="406" y="58"/>
                    </a:cubicBezTo>
                    <a:lnTo>
                      <a:pt x="406" y="1"/>
                    </a:lnTo>
                    <a:lnTo>
                      <a:pt x="382" y="1"/>
                    </a:lnTo>
                    <a:lnTo>
                      <a:pt x="382" y="64"/>
                    </a:lnTo>
                    <a:cubicBezTo>
                      <a:pt x="382" y="86"/>
                      <a:pt x="396" y="99"/>
                      <a:pt x="425" y="99"/>
                    </a:cubicBezTo>
                    <a:cubicBezTo>
                      <a:pt x="457" y="99"/>
                      <a:pt x="470" y="82"/>
                      <a:pt x="470" y="60"/>
                    </a:cubicBezTo>
                    <a:close/>
                    <a:moveTo>
                      <a:pt x="349" y="46"/>
                    </a:moveTo>
                    <a:lnTo>
                      <a:pt x="349" y="46"/>
                    </a:lnTo>
                    <a:cubicBezTo>
                      <a:pt x="359" y="42"/>
                      <a:pt x="364" y="34"/>
                      <a:pt x="364" y="25"/>
                    </a:cubicBezTo>
                    <a:cubicBezTo>
                      <a:pt x="364" y="10"/>
                      <a:pt x="353" y="1"/>
                      <a:pt x="327" y="1"/>
                    </a:cubicBezTo>
                    <a:cubicBezTo>
                      <a:pt x="315" y="1"/>
                      <a:pt x="299" y="1"/>
                      <a:pt x="289" y="1"/>
                    </a:cubicBezTo>
                    <a:lnTo>
                      <a:pt x="289" y="98"/>
                    </a:lnTo>
                    <a:cubicBezTo>
                      <a:pt x="304" y="98"/>
                      <a:pt x="316" y="98"/>
                      <a:pt x="323" y="98"/>
                    </a:cubicBezTo>
                    <a:cubicBezTo>
                      <a:pt x="355" y="98"/>
                      <a:pt x="365" y="82"/>
                      <a:pt x="365" y="68"/>
                    </a:cubicBezTo>
                    <a:cubicBezTo>
                      <a:pt x="365" y="57"/>
                      <a:pt x="360" y="49"/>
                      <a:pt x="349" y="46"/>
                    </a:cubicBezTo>
                    <a:close/>
                    <a:moveTo>
                      <a:pt x="338" y="28"/>
                    </a:moveTo>
                    <a:lnTo>
                      <a:pt x="338" y="28"/>
                    </a:lnTo>
                    <a:cubicBezTo>
                      <a:pt x="338" y="37"/>
                      <a:pt x="331" y="41"/>
                      <a:pt x="320" y="41"/>
                    </a:cubicBezTo>
                    <a:cubicBezTo>
                      <a:pt x="318" y="41"/>
                      <a:pt x="315" y="41"/>
                      <a:pt x="313" y="41"/>
                    </a:cubicBezTo>
                    <a:lnTo>
                      <a:pt x="313" y="18"/>
                    </a:lnTo>
                    <a:cubicBezTo>
                      <a:pt x="316" y="18"/>
                      <a:pt x="320" y="17"/>
                      <a:pt x="323" y="17"/>
                    </a:cubicBezTo>
                    <a:cubicBezTo>
                      <a:pt x="335" y="17"/>
                      <a:pt x="338" y="22"/>
                      <a:pt x="338" y="28"/>
                    </a:cubicBezTo>
                    <a:close/>
                    <a:moveTo>
                      <a:pt x="340" y="68"/>
                    </a:moveTo>
                    <a:lnTo>
                      <a:pt x="340" y="68"/>
                    </a:lnTo>
                    <a:cubicBezTo>
                      <a:pt x="340" y="76"/>
                      <a:pt x="335" y="81"/>
                      <a:pt x="323" y="81"/>
                    </a:cubicBezTo>
                    <a:cubicBezTo>
                      <a:pt x="319" y="81"/>
                      <a:pt x="315" y="81"/>
                      <a:pt x="313" y="80"/>
                    </a:cubicBezTo>
                    <a:lnTo>
                      <a:pt x="313" y="56"/>
                    </a:lnTo>
                    <a:cubicBezTo>
                      <a:pt x="315" y="56"/>
                      <a:pt x="319" y="56"/>
                      <a:pt x="321" y="56"/>
                    </a:cubicBezTo>
                    <a:cubicBezTo>
                      <a:pt x="333" y="56"/>
                      <a:pt x="340" y="59"/>
                      <a:pt x="340" y="68"/>
                    </a:cubicBezTo>
                    <a:close/>
                    <a:moveTo>
                      <a:pt x="243" y="98"/>
                    </a:moveTo>
                    <a:lnTo>
                      <a:pt x="243" y="98"/>
                    </a:lnTo>
                    <a:lnTo>
                      <a:pt x="267" y="98"/>
                    </a:lnTo>
                    <a:lnTo>
                      <a:pt x="267" y="1"/>
                    </a:lnTo>
                    <a:lnTo>
                      <a:pt x="243" y="1"/>
                    </a:lnTo>
                    <a:lnTo>
                      <a:pt x="243" y="98"/>
                    </a:lnTo>
                    <a:close/>
                    <a:moveTo>
                      <a:pt x="165" y="98"/>
                    </a:moveTo>
                    <a:lnTo>
                      <a:pt x="165" y="98"/>
                    </a:lnTo>
                    <a:lnTo>
                      <a:pt x="224" y="98"/>
                    </a:lnTo>
                    <a:lnTo>
                      <a:pt x="224" y="79"/>
                    </a:lnTo>
                    <a:lnTo>
                      <a:pt x="189" y="79"/>
                    </a:lnTo>
                    <a:lnTo>
                      <a:pt x="189" y="57"/>
                    </a:lnTo>
                    <a:lnTo>
                      <a:pt x="222" y="57"/>
                    </a:lnTo>
                    <a:lnTo>
                      <a:pt x="222" y="39"/>
                    </a:lnTo>
                    <a:lnTo>
                      <a:pt x="189" y="39"/>
                    </a:lnTo>
                    <a:lnTo>
                      <a:pt x="189" y="20"/>
                    </a:lnTo>
                    <a:lnTo>
                      <a:pt x="224" y="20"/>
                    </a:lnTo>
                    <a:lnTo>
                      <a:pt x="224" y="1"/>
                    </a:lnTo>
                    <a:lnTo>
                      <a:pt x="165" y="1"/>
                    </a:lnTo>
                    <a:lnTo>
                      <a:pt x="165" y="98"/>
                    </a:lnTo>
                    <a:close/>
                    <a:moveTo>
                      <a:pt x="130" y="67"/>
                    </a:moveTo>
                    <a:lnTo>
                      <a:pt x="130" y="67"/>
                    </a:lnTo>
                    <a:cubicBezTo>
                      <a:pt x="128" y="63"/>
                      <a:pt x="125" y="59"/>
                      <a:pt x="123" y="57"/>
                    </a:cubicBezTo>
                    <a:cubicBezTo>
                      <a:pt x="137" y="53"/>
                      <a:pt x="146" y="44"/>
                      <a:pt x="146" y="29"/>
                    </a:cubicBezTo>
                    <a:cubicBezTo>
                      <a:pt x="146" y="10"/>
                      <a:pt x="132" y="1"/>
                      <a:pt x="109" y="1"/>
                    </a:cubicBezTo>
                    <a:cubicBezTo>
                      <a:pt x="96" y="1"/>
                      <a:pt x="82" y="2"/>
                      <a:pt x="74" y="2"/>
                    </a:cubicBezTo>
                    <a:lnTo>
                      <a:pt x="74" y="98"/>
                    </a:lnTo>
                    <a:lnTo>
                      <a:pt x="98" y="98"/>
                    </a:lnTo>
                    <a:lnTo>
                      <a:pt x="98" y="61"/>
                    </a:lnTo>
                    <a:lnTo>
                      <a:pt x="99" y="61"/>
                    </a:lnTo>
                    <a:lnTo>
                      <a:pt x="123" y="98"/>
                    </a:lnTo>
                    <a:lnTo>
                      <a:pt x="152" y="98"/>
                    </a:lnTo>
                    <a:lnTo>
                      <a:pt x="130" y="67"/>
                    </a:lnTo>
                    <a:close/>
                    <a:moveTo>
                      <a:pt x="121" y="32"/>
                    </a:moveTo>
                    <a:lnTo>
                      <a:pt x="121" y="32"/>
                    </a:lnTo>
                    <a:cubicBezTo>
                      <a:pt x="121" y="40"/>
                      <a:pt x="115" y="45"/>
                      <a:pt x="106" y="45"/>
                    </a:cubicBezTo>
                    <a:cubicBezTo>
                      <a:pt x="103" y="45"/>
                      <a:pt x="100" y="45"/>
                      <a:pt x="98" y="45"/>
                    </a:cubicBezTo>
                    <a:lnTo>
                      <a:pt x="98" y="20"/>
                    </a:lnTo>
                    <a:cubicBezTo>
                      <a:pt x="100" y="20"/>
                      <a:pt x="103" y="20"/>
                      <a:pt x="105" y="20"/>
                    </a:cubicBezTo>
                    <a:cubicBezTo>
                      <a:pt x="115" y="20"/>
                      <a:pt x="121" y="24"/>
                      <a:pt x="121" y="32"/>
                    </a:cubicBezTo>
                    <a:close/>
                    <a:moveTo>
                      <a:pt x="24" y="20"/>
                    </a:moveTo>
                    <a:lnTo>
                      <a:pt x="24" y="20"/>
                    </a:lnTo>
                    <a:lnTo>
                      <a:pt x="58" y="20"/>
                    </a:lnTo>
                    <a:lnTo>
                      <a:pt x="58" y="1"/>
                    </a:lnTo>
                    <a:lnTo>
                      <a:pt x="0" y="1"/>
                    </a:lnTo>
                    <a:lnTo>
                      <a:pt x="0" y="98"/>
                    </a:lnTo>
                    <a:lnTo>
                      <a:pt x="24" y="98"/>
                    </a:lnTo>
                    <a:lnTo>
                      <a:pt x="24" y="59"/>
                    </a:lnTo>
                    <a:lnTo>
                      <a:pt x="56" y="59"/>
                    </a:lnTo>
                    <a:lnTo>
                      <a:pt x="56" y="41"/>
                    </a:lnTo>
                    <a:lnTo>
                      <a:pt x="24" y="41"/>
                    </a:ln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BE00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5" name="Freeform 16"/>
              <p:cNvSpPr>
                <a:spLocks noChangeAspect="1" noEditPoints="1"/>
              </p:cNvSpPr>
              <p:nvPr userDrawn="1"/>
            </p:nvSpPr>
            <p:spPr bwMode="auto">
              <a:xfrm>
                <a:off x="590551" y="6637340"/>
                <a:ext cx="671513" cy="66675"/>
              </a:xfrm>
              <a:custGeom>
                <a:avLst/>
                <a:gdLst>
                  <a:gd name="T0" fmla="*/ 2147483647 w 1992"/>
                  <a:gd name="T1" fmla="*/ 2147483647 h 198"/>
                  <a:gd name="T2" fmla="*/ 2147483647 w 1992"/>
                  <a:gd name="T3" fmla="*/ 0 h 198"/>
                  <a:gd name="T4" fmla="*/ 2147483647 w 1992"/>
                  <a:gd name="T5" fmla="*/ 2147483647 h 198"/>
                  <a:gd name="T6" fmla="*/ 2147483647 w 1992"/>
                  <a:gd name="T7" fmla="*/ 2147483647 h 198"/>
                  <a:gd name="T8" fmla="*/ 2147483647 w 1992"/>
                  <a:gd name="T9" fmla="*/ 2147483647 h 198"/>
                  <a:gd name="T10" fmla="*/ 2147483647 w 1992"/>
                  <a:gd name="T11" fmla="*/ 2147483647 h 198"/>
                  <a:gd name="T12" fmla="*/ 2147483647 w 1992"/>
                  <a:gd name="T13" fmla="*/ 2147483647 h 198"/>
                  <a:gd name="T14" fmla="*/ 2147483647 w 1992"/>
                  <a:gd name="T15" fmla="*/ 2147483647 h 198"/>
                  <a:gd name="T16" fmla="*/ 2147483647 w 1992"/>
                  <a:gd name="T17" fmla="*/ 0 h 198"/>
                  <a:gd name="T18" fmla="*/ 2147483647 w 1992"/>
                  <a:gd name="T19" fmla="*/ 2147483647 h 198"/>
                  <a:gd name="T20" fmla="*/ 2147483647 w 1992"/>
                  <a:gd name="T21" fmla="*/ 2147483647 h 198"/>
                  <a:gd name="T22" fmla="*/ 2147483647 w 1992"/>
                  <a:gd name="T23" fmla="*/ 2147483647 h 198"/>
                  <a:gd name="T24" fmla="*/ 2147483647 w 1992"/>
                  <a:gd name="T25" fmla="*/ 2147483647 h 198"/>
                  <a:gd name="T26" fmla="*/ 2147483647 w 1992"/>
                  <a:gd name="T27" fmla="*/ 2147483647 h 198"/>
                  <a:gd name="T28" fmla="*/ 2147483647 w 1992"/>
                  <a:gd name="T29" fmla="*/ 2147483647 h 198"/>
                  <a:gd name="T30" fmla="*/ 2147483647 w 1992"/>
                  <a:gd name="T31" fmla="*/ 2147483647 h 198"/>
                  <a:gd name="T32" fmla="*/ 2147483647 w 1992"/>
                  <a:gd name="T33" fmla="*/ 2147483647 h 198"/>
                  <a:gd name="T34" fmla="*/ 2147483647 w 1992"/>
                  <a:gd name="T35" fmla="*/ 2147483647 h 198"/>
                  <a:gd name="T36" fmla="*/ 2147483647 w 1992"/>
                  <a:gd name="T37" fmla="*/ 2147483647 h 198"/>
                  <a:gd name="T38" fmla="*/ 2147483647 w 1992"/>
                  <a:gd name="T39" fmla="*/ 2147483647 h 198"/>
                  <a:gd name="T40" fmla="*/ 2147483647 w 1992"/>
                  <a:gd name="T41" fmla="*/ 2147483647 h 198"/>
                  <a:gd name="T42" fmla="*/ 2147483647 w 1992"/>
                  <a:gd name="T43" fmla="*/ 2147483647 h 198"/>
                  <a:gd name="T44" fmla="*/ 2147483647 w 1992"/>
                  <a:gd name="T45" fmla="*/ 2147483647 h 198"/>
                  <a:gd name="T46" fmla="*/ 2147483647 w 1992"/>
                  <a:gd name="T47" fmla="*/ 2147483647 h 198"/>
                  <a:gd name="T48" fmla="*/ 2147483647 w 1992"/>
                  <a:gd name="T49" fmla="*/ 2147483647 h 198"/>
                  <a:gd name="T50" fmla="*/ 2147483647 w 1992"/>
                  <a:gd name="T51" fmla="*/ 2147483647 h 198"/>
                  <a:gd name="T52" fmla="*/ 2147483647 w 1992"/>
                  <a:gd name="T53" fmla="*/ 2147483647 h 198"/>
                  <a:gd name="T54" fmla="*/ 2147483647 w 1992"/>
                  <a:gd name="T55" fmla="*/ 2147483647 h 198"/>
                  <a:gd name="T56" fmla="*/ 2147483647 w 1992"/>
                  <a:gd name="T57" fmla="*/ 2147483647 h 198"/>
                  <a:gd name="T58" fmla="*/ 2147483647 w 1992"/>
                  <a:gd name="T59" fmla="*/ 2147483647 h 198"/>
                  <a:gd name="T60" fmla="*/ 2147483647 w 1992"/>
                  <a:gd name="T61" fmla="*/ 2147483647 h 198"/>
                  <a:gd name="T62" fmla="*/ 2147483647 w 1992"/>
                  <a:gd name="T63" fmla="*/ 2147483647 h 198"/>
                  <a:gd name="T64" fmla="*/ 2147483647 w 1992"/>
                  <a:gd name="T65" fmla="*/ 2147483647 h 198"/>
                  <a:gd name="T66" fmla="*/ 2147483647 w 1992"/>
                  <a:gd name="T67" fmla="*/ 2147483647 h 198"/>
                  <a:gd name="T68" fmla="*/ 2147483647 w 1992"/>
                  <a:gd name="T69" fmla="*/ 2147483647 h 198"/>
                  <a:gd name="T70" fmla="*/ 2147483647 w 1992"/>
                  <a:gd name="T71" fmla="*/ 2147483647 h 198"/>
                  <a:gd name="T72" fmla="*/ 2147483647 w 1992"/>
                  <a:gd name="T73" fmla="*/ 2147483647 h 198"/>
                  <a:gd name="T74" fmla="*/ 2147483647 w 1992"/>
                  <a:gd name="T75" fmla="*/ 2147483647 h 198"/>
                  <a:gd name="T76" fmla="*/ 2147483647 w 1992"/>
                  <a:gd name="T77" fmla="*/ 2147483647 h 198"/>
                  <a:gd name="T78" fmla="*/ 2147483647 w 1992"/>
                  <a:gd name="T79" fmla="*/ 2147483647 h 198"/>
                  <a:gd name="T80" fmla="*/ 2147483647 w 1992"/>
                  <a:gd name="T81" fmla="*/ 2147483647 h 198"/>
                  <a:gd name="T82" fmla="*/ 2147483647 w 1992"/>
                  <a:gd name="T83" fmla="*/ 2147483647 h 198"/>
                  <a:gd name="T84" fmla="*/ 2147483647 w 1992"/>
                  <a:gd name="T85" fmla="*/ 2147483647 h 198"/>
                  <a:gd name="T86" fmla="*/ 2147483647 w 1992"/>
                  <a:gd name="T87" fmla="*/ 2147483647 h 198"/>
                  <a:gd name="T88" fmla="*/ 2147483647 w 1992"/>
                  <a:gd name="T89" fmla="*/ 2147483647 h 198"/>
                  <a:gd name="T90" fmla="*/ 2147483647 w 1992"/>
                  <a:gd name="T91" fmla="*/ 2147483647 h 198"/>
                  <a:gd name="T92" fmla="*/ 2147483647 w 1992"/>
                  <a:gd name="T93" fmla="*/ 2147483647 h 198"/>
                  <a:gd name="T94" fmla="*/ 2147483647 w 1992"/>
                  <a:gd name="T95" fmla="*/ 2147483647 h 198"/>
                  <a:gd name="T96" fmla="*/ 2147483647 w 1992"/>
                  <a:gd name="T97" fmla="*/ 2147483647 h 198"/>
                  <a:gd name="T98" fmla="*/ 2147483647 w 1992"/>
                  <a:gd name="T99" fmla="*/ 2147483647 h 198"/>
                  <a:gd name="T100" fmla="*/ 2147483647 w 1992"/>
                  <a:gd name="T101" fmla="*/ 2147483647 h 198"/>
                  <a:gd name="T102" fmla="*/ 2147483647 w 1992"/>
                  <a:gd name="T103" fmla="*/ 2147483647 h 198"/>
                  <a:gd name="T104" fmla="*/ 2147483647 w 1992"/>
                  <a:gd name="T105" fmla="*/ 2147483647 h 198"/>
                  <a:gd name="T106" fmla="*/ 0 w 1992"/>
                  <a:gd name="T107" fmla="*/ 2147483647 h 198"/>
                  <a:gd name="T108" fmla="*/ 2147483647 w 1992"/>
                  <a:gd name="T109" fmla="*/ 2147483647 h 19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92"/>
                  <a:gd name="T166" fmla="*/ 0 h 198"/>
                  <a:gd name="T167" fmla="*/ 1992 w 1992"/>
                  <a:gd name="T168" fmla="*/ 198 h 19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92" h="198">
                    <a:moveTo>
                      <a:pt x="1914" y="57"/>
                    </a:moveTo>
                    <a:lnTo>
                      <a:pt x="1914" y="57"/>
                    </a:lnTo>
                    <a:cubicBezTo>
                      <a:pt x="1914" y="46"/>
                      <a:pt x="1922" y="38"/>
                      <a:pt x="1942" y="38"/>
                    </a:cubicBezTo>
                    <a:cubicBezTo>
                      <a:pt x="1953" y="38"/>
                      <a:pt x="1967" y="40"/>
                      <a:pt x="1977" y="43"/>
                    </a:cubicBezTo>
                    <a:lnTo>
                      <a:pt x="1979" y="3"/>
                    </a:lnTo>
                    <a:cubicBezTo>
                      <a:pt x="1968" y="2"/>
                      <a:pt x="1954" y="0"/>
                      <a:pt x="1944" y="0"/>
                    </a:cubicBezTo>
                    <a:cubicBezTo>
                      <a:pt x="1892" y="0"/>
                      <a:pt x="1864" y="25"/>
                      <a:pt x="1864" y="63"/>
                    </a:cubicBezTo>
                    <a:cubicBezTo>
                      <a:pt x="1864" y="125"/>
                      <a:pt x="1940" y="108"/>
                      <a:pt x="1940" y="137"/>
                    </a:cubicBezTo>
                    <a:cubicBezTo>
                      <a:pt x="1940" y="152"/>
                      <a:pt x="1927" y="159"/>
                      <a:pt x="1911" y="159"/>
                    </a:cubicBezTo>
                    <a:cubicBezTo>
                      <a:pt x="1896" y="159"/>
                      <a:pt x="1882" y="156"/>
                      <a:pt x="1871" y="152"/>
                    </a:cubicBezTo>
                    <a:lnTo>
                      <a:pt x="1869" y="193"/>
                    </a:lnTo>
                    <a:cubicBezTo>
                      <a:pt x="1880" y="196"/>
                      <a:pt x="1895" y="198"/>
                      <a:pt x="1907" y="198"/>
                    </a:cubicBezTo>
                    <a:cubicBezTo>
                      <a:pt x="1960" y="198"/>
                      <a:pt x="1992" y="171"/>
                      <a:pt x="1992" y="131"/>
                    </a:cubicBezTo>
                    <a:cubicBezTo>
                      <a:pt x="1992" y="73"/>
                      <a:pt x="1914" y="84"/>
                      <a:pt x="1914" y="57"/>
                    </a:cubicBezTo>
                    <a:close/>
                    <a:moveTo>
                      <a:pt x="1793" y="44"/>
                    </a:moveTo>
                    <a:lnTo>
                      <a:pt x="1793" y="44"/>
                    </a:lnTo>
                    <a:lnTo>
                      <a:pt x="1843" y="44"/>
                    </a:lnTo>
                    <a:lnTo>
                      <a:pt x="1843" y="4"/>
                    </a:lnTo>
                    <a:lnTo>
                      <a:pt x="1696" y="4"/>
                    </a:lnTo>
                    <a:lnTo>
                      <a:pt x="1696" y="44"/>
                    </a:lnTo>
                    <a:lnTo>
                      <a:pt x="1746" y="44"/>
                    </a:lnTo>
                    <a:lnTo>
                      <a:pt x="1746" y="194"/>
                    </a:lnTo>
                    <a:lnTo>
                      <a:pt x="1793" y="194"/>
                    </a:lnTo>
                    <a:lnTo>
                      <a:pt x="1793" y="44"/>
                    </a:lnTo>
                    <a:close/>
                    <a:moveTo>
                      <a:pt x="1679" y="26"/>
                    </a:moveTo>
                    <a:lnTo>
                      <a:pt x="1679" y="26"/>
                    </a:lnTo>
                    <a:cubicBezTo>
                      <a:pt x="1679" y="12"/>
                      <a:pt x="1668" y="0"/>
                      <a:pt x="1654" y="0"/>
                    </a:cubicBezTo>
                    <a:cubicBezTo>
                      <a:pt x="1640" y="0"/>
                      <a:pt x="1629" y="12"/>
                      <a:pt x="1629" y="26"/>
                    </a:cubicBezTo>
                    <a:cubicBezTo>
                      <a:pt x="1629" y="40"/>
                      <a:pt x="1640" y="51"/>
                      <a:pt x="1654" y="51"/>
                    </a:cubicBezTo>
                    <a:cubicBezTo>
                      <a:pt x="1668" y="51"/>
                      <a:pt x="1679" y="40"/>
                      <a:pt x="1679" y="26"/>
                    </a:cubicBezTo>
                    <a:close/>
                    <a:moveTo>
                      <a:pt x="1677" y="194"/>
                    </a:moveTo>
                    <a:lnTo>
                      <a:pt x="1677" y="194"/>
                    </a:lnTo>
                    <a:lnTo>
                      <a:pt x="1607" y="4"/>
                    </a:lnTo>
                    <a:lnTo>
                      <a:pt x="1551" y="4"/>
                    </a:lnTo>
                    <a:lnTo>
                      <a:pt x="1480" y="194"/>
                    </a:lnTo>
                    <a:lnTo>
                      <a:pt x="1528" y="194"/>
                    </a:lnTo>
                    <a:lnTo>
                      <a:pt x="1540" y="161"/>
                    </a:lnTo>
                    <a:lnTo>
                      <a:pt x="1613" y="161"/>
                    </a:lnTo>
                    <a:lnTo>
                      <a:pt x="1625" y="194"/>
                    </a:lnTo>
                    <a:lnTo>
                      <a:pt x="1677" y="194"/>
                    </a:lnTo>
                    <a:close/>
                    <a:moveTo>
                      <a:pt x="1602" y="127"/>
                    </a:moveTo>
                    <a:lnTo>
                      <a:pt x="1602" y="127"/>
                    </a:lnTo>
                    <a:lnTo>
                      <a:pt x="1551" y="127"/>
                    </a:lnTo>
                    <a:lnTo>
                      <a:pt x="1568" y="81"/>
                    </a:lnTo>
                    <a:cubicBezTo>
                      <a:pt x="1571" y="72"/>
                      <a:pt x="1574" y="62"/>
                      <a:pt x="1576" y="54"/>
                    </a:cubicBezTo>
                    <a:cubicBezTo>
                      <a:pt x="1579" y="62"/>
                      <a:pt x="1582" y="73"/>
                      <a:pt x="1586" y="82"/>
                    </a:cubicBezTo>
                    <a:lnTo>
                      <a:pt x="1602" y="127"/>
                    </a:lnTo>
                    <a:close/>
                    <a:moveTo>
                      <a:pt x="1529" y="26"/>
                    </a:moveTo>
                    <a:lnTo>
                      <a:pt x="1529" y="26"/>
                    </a:lnTo>
                    <a:cubicBezTo>
                      <a:pt x="1529" y="12"/>
                      <a:pt x="1517" y="0"/>
                      <a:pt x="1504" y="0"/>
                    </a:cubicBezTo>
                    <a:cubicBezTo>
                      <a:pt x="1490" y="0"/>
                      <a:pt x="1478" y="12"/>
                      <a:pt x="1478" y="26"/>
                    </a:cubicBezTo>
                    <a:cubicBezTo>
                      <a:pt x="1478" y="40"/>
                      <a:pt x="1490" y="51"/>
                      <a:pt x="1504" y="51"/>
                    </a:cubicBezTo>
                    <a:cubicBezTo>
                      <a:pt x="1517" y="51"/>
                      <a:pt x="1529" y="40"/>
                      <a:pt x="1529" y="26"/>
                    </a:cubicBezTo>
                    <a:close/>
                    <a:moveTo>
                      <a:pt x="1412" y="44"/>
                    </a:moveTo>
                    <a:lnTo>
                      <a:pt x="1412" y="44"/>
                    </a:lnTo>
                    <a:lnTo>
                      <a:pt x="1462" y="44"/>
                    </a:lnTo>
                    <a:lnTo>
                      <a:pt x="1462" y="4"/>
                    </a:lnTo>
                    <a:lnTo>
                      <a:pt x="1315" y="4"/>
                    </a:lnTo>
                    <a:lnTo>
                      <a:pt x="1315" y="44"/>
                    </a:lnTo>
                    <a:lnTo>
                      <a:pt x="1365" y="44"/>
                    </a:lnTo>
                    <a:lnTo>
                      <a:pt x="1365" y="194"/>
                    </a:lnTo>
                    <a:lnTo>
                      <a:pt x="1412" y="194"/>
                    </a:lnTo>
                    <a:lnTo>
                      <a:pt x="1412" y="44"/>
                    </a:lnTo>
                    <a:close/>
                    <a:moveTo>
                      <a:pt x="1238" y="194"/>
                    </a:moveTo>
                    <a:lnTo>
                      <a:pt x="1238" y="194"/>
                    </a:lnTo>
                    <a:lnTo>
                      <a:pt x="1285" y="194"/>
                    </a:lnTo>
                    <a:lnTo>
                      <a:pt x="1285" y="4"/>
                    </a:lnTo>
                    <a:lnTo>
                      <a:pt x="1238" y="4"/>
                    </a:lnTo>
                    <a:lnTo>
                      <a:pt x="1238" y="194"/>
                    </a:lnTo>
                    <a:close/>
                    <a:moveTo>
                      <a:pt x="1200" y="131"/>
                    </a:moveTo>
                    <a:lnTo>
                      <a:pt x="1200" y="131"/>
                    </a:lnTo>
                    <a:cubicBezTo>
                      <a:pt x="1200" y="73"/>
                      <a:pt x="1122" y="84"/>
                      <a:pt x="1122" y="57"/>
                    </a:cubicBezTo>
                    <a:cubicBezTo>
                      <a:pt x="1122" y="46"/>
                      <a:pt x="1130" y="38"/>
                      <a:pt x="1150" y="38"/>
                    </a:cubicBezTo>
                    <a:cubicBezTo>
                      <a:pt x="1161" y="38"/>
                      <a:pt x="1175" y="40"/>
                      <a:pt x="1185" y="43"/>
                    </a:cubicBezTo>
                    <a:lnTo>
                      <a:pt x="1187" y="3"/>
                    </a:lnTo>
                    <a:cubicBezTo>
                      <a:pt x="1176" y="2"/>
                      <a:pt x="1162" y="0"/>
                      <a:pt x="1152" y="0"/>
                    </a:cubicBezTo>
                    <a:cubicBezTo>
                      <a:pt x="1100" y="0"/>
                      <a:pt x="1072" y="25"/>
                      <a:pt x="1072" y="63"/>
                    </a:cubicBezTo>
                    <a:cubicBezTo>
                      <a:pt x="1072" y="125"/>
                      <a:pt x="1148" y="108"/>
                      <a:pt x="1148" y="137"/>
                    </a:cubicBezTo>
                    <a:cubicBezTo>
                      <a:pt x="1148" y="152"/>
                      <a:pt x="1135" y="159"/>
                      <a:pt x="1119" y="159"/>
                    </a:cubicBezTo>
                    <a:cubicBezTo>
                      <a:pt x="1104" y="159"/>
                      <a:pt x="1090" y="156"/>
                      <a:pt x="1079" y="152"/>
                    </a:cubicBezTo>
                    <a:lnTo>
                      <a:pt x="1077" y="193"/>
                    </a:lnTo>
                    <a:cubicBezTo>
                      <a:pt x="1088" y="196"/>
                      <a:pt x="1103" y="198"/>
                      <a:pt x="1115" y="198"/>
                    </a:cubicBezTo>
                    <a:cubicBezTo>
                      <a:pt x="1168" y="198"/>
                      <a:pt x="1200" y="171"/>
                      <a:pt x="1200" y="131"/>
                    </a:cubicBezTo>
                    <a:close/>
                    <a:moveTo>
                      <a:pt x="1009" y="133"/>
                    </a:moveTo>
                    <a:lnTo>
                      <a:pt x="1009" y="133"/>
                    </a:lnTo>
                    <a:cubicBezTo>
                      <a:pt x="1004" y="125"/>
                      <a:pt x="999" y="117"/>
                      <a:pt x="995" y="112"/>
                    </a:cubicBezTo>
                    <a:cubicBezTo>
                      <a:pt x="1022" y="105"/>
                      <a:pt x="1041" y="87"/>
                      <a:pt x="1041" y="58"/>
                    </a:cubicBezTo>
                    <a:cubicBezTo>
                      <a:pt x="1041" y="21"/>
                      <a:pt x="1013" y="3"/>
                      <a:pt x="967" y="3"/>
                    </a:cubicBezTo>
                    <a:cubicBezTo>
                      <a:pt x="943" y="3"/>
                      <a:pt x="914" y="3"/>
                      <a:pt x="898" y="4"/>
                    </a:cubicBezTo>
                    <a:lnTo>
                      <a:pt x="898" y="194"/>
                    </a:lnTo>
                    <a:lnTo>
                      <a:pt x="945" y="194"/>
                    </a:lnTo>
                    <a:lnTo>
                      <a:pt x="945" y="120"/>
                    </a:lnTo>
                    <a:lnTo>
                      <a:pt x="947" y="120"/>
                    </a:lnTo>
                    <a:lnTo>
                      <a:pt x="994" y="194"/>
                    </a:lnTo>
                    <a:lnTo>
                      <a:pt x="1051" y="194"/>
                    </a:lnTo>
                    <a:lnTo>
                      <a:pt x="1009" y="133"/>
                    </a:lnTo>
                    <a:close/>
                    <a:moveTo>
                      <a:pt x="991" y="63"/>
                    </a:moveTo>
                    <a:lnTo>
                      <a:pt x="991" y="63"/>
                    </a:lnTo>
                    <a:cubicBezTo>
                      <a:pt x="991" y="78"/>
                      <a:pt x="979" y="89"/>
                      <a:pt x="961" y="89"/>
                    </a:cubicBezTo>
                    <a:cubicBezTo>
                      <a:pt x="956" y="89"/>
                      <a:pt x="950" y="89"/>
                      <a:pt x="945" y="88"/>
                    </a:cubicBezTo>
                    <a:lnTo>
                      <a:pt x="945" y="40"/>
                    </a:lnTo>
                    <a:cubicBezTo>
                      <a:pt x="950" y="39"/>
                      <a:pt x="955" y="39"/>
                      <a:pt x="960" y="39"/>
                    </a:cubicBezTo>
                    <a:cubicBezTo>
                      <a:pt x="979" y="39"/>
                      <a:pt x="991" y="48"/>
                      <a:pt x="991" y="63"/>
                    </a:cubicBezTo>
                    <a:close/>
                    <a:moveTo>
                      <a:pt x="739" y="194"/>
                    </a:moveTo>
                    <a:lnTo>
                      <a:pt x="739" y="194"/>
                    </a:lnTo>
                    <a:lnTo>
                      <a:pt x="856" y="194"/>
                    </a:lnTo>
                    <a:lnTo>
                      <a:pt x="856" y="156"/>
                    </a:lnTo>
                    <a:lnTo>
                      <a:pt x="786" y="156"/>
                    </a:lnTo>
                    <a:lnTo>
                      <a:pt x="786" y="115"/>
                    </a:lnTo>
                    <a:lnTo>
                      <a:pt x="852" y="115"/>
                    </a:lnTo>
                    <a:lnTo>
                      <a:pt x="852" y="79"/>
                    </a:lnTo>
                    <a:lnTo>
                      <a:pt x="786" y="79"/>
                    </a:lnTo>
                    <a:lnTo>
                      <a:pt x="786" y="41"/>
                    </a:lnTo>
                    <a:lnTo>
                      <a:pt x="856" y="41"/>
                    </a:lnTo>
                    <a:lnTo>
                      <a:pt x="856" y="4"/>
                    </a:lnTo>
                    <a:lnTo>
                      <a:pt x="739" y="4"/>
                    </a:lnTo>
                    <a:lnTo>
                      <a:pt x="739" y="194"/>
                    </a:lnTo>
                    <a:close/>
                    <a:moveTo>
                      <a:pt x="644" y="194"/>
                    </a:moveTo>
                    <a:lnTo>
                      <a:pt x="644" y="194"/>
                    </a:lnTo>
                    <a:lnTo>
                      <a:pt x="714" y="4"/>
                    </a:lnTo>
                    <a:lnTo>
                      <a:pt x="666" y="4"/>
                    </a:lnTo>
                    <a:lnTo>
                      <a:pt x="633" y="92"/>
                    </a:lnTo>
                    <a:cubicBezTo>
                      <a:pt x="628" y="107"/>
                      <a:pt x="622" y="125"/>
                      <a:pt x="618" y="143"/>
                    </a:cubicBezTo>
                    <a:lnTo>
                      <a:pt x="617" y="143"/>
                    </a:lnTo>
                    <a:cubicBezTo>
                      <a:pt x="613" y="124"/>
                      <a:pt x="607" y="107"/>
                      <a:pt x="602" y="92"/>
                    </a:cubicBezTo>
                    <a:lnTo>
                      <a:pt x="570" y="4"/>
                    </a:lnTo>
                    <a:lnTo>
                      <a:pt x="518" y="4"/>
                    </a:lnTo>
                    <a:lnTo>
                      <a:pt x="589" y="194"/>
                    </a:lnTo>
                    <a:lnTo>
                      <a:pt x="644" y="194"/>
                    </a:lnTo>
                    <a:close/>
                    <a:moveTo>
                      <a:pt x="446" y="194"/>
                    </a:moveTo>
                    <a:lnTo>
                      <a:pt x="446" y="194"/>
                    </a:lnTo>
                    <a:lnTo>
                      <a:pt x="494" y="194"/>
                    </a:lnTo>
                    <a:lnTo>
                      <a:pt x="494" y="4"/>
                    </a:lnTo>
                    <a:lnTo>
                      <a:pt x="446" y="4"/>
                    </a:lnTo>
                    <a:lnTo>
                      <a:pt x="446" y="194"/>
                    </a:lnTo>
                    <a:close/>
                    <a:moveTo>
                      <a:pt x="335" y="194"/>
                    </a:moveTo>
                    <a:lnTo>
                      <a:pt x="335" y="194"/>
                    </a:lnTo>
                    <a:lnTo>
                      <a:pt x="398" y="194"/>
                    </a:lnTo>
                    <a:lnTo>
                      <a:pt x="398" y="4"/>
                    </a:lnTo>
                    <a:lnTo>
                      <a:pt x="352" y="4"/>
                    </a:lnTo>
                    <a:lnTo>
                      <a:pt x="352" y="84"/>
                    </a:lnTo>
                    <a:cubicBezTo>
                      <a:pt x="352" y="104"/>
                      <a:pt x="353" y="119"/>
                      <a:pt x="354" y="131"/>
                    </a:cubicBezTo>
                    <a:lnTo>
                      <a:pt x="353" y="131"/>
                    </a:lnTo>
                    <a:cubicBezTo>
                      <a:pt x="347" y="118"/>
                      <a:pt x="341" y="106"/>
                      <a:pt x="333" y="95"/>
                    </a:cubicBezTo>
                    <a:lnTo>
                      <a:pt x="278" y="4"/>
                    </a:lnTo>
                    <a:lnTo>
                      <a:pt x="215" y="4"/>
                    </a:lnTo>
                    <a:lnTo>
                      <a:pt x="215" y="194"/>
                    </a:lnTo>
                    <a:lnTo>
                      <a:pt x="261" y="194"/>
                    </a:lnTo>
                    <a:lnTo>
                      <a:pt x="261" y="100"/>
                    </a:lnTo>
                    <a:cubicBezTo>
                      <a:pt x="261" y="85"/>
                      <a:pt x="260" y="76"/>
                      <a:pt x="259" y="67"/>
                    </a:cubicBezTo>
                    <a:lnTo>
                      <a:pt x="260" y="67"/>
                    </a:lnTo>
                    <a:cubicBezTo>
                      <a:pt x="265" y="77"/>
                      <a:pt x="271" y="91"/>
                      <a:pt x="278" y="101"/>
                    </a:cubicBezTo>
                    <a:lnTo>
                      <a:pt x="335" y="194"/>
                    </a:lnTo>
                    <a:close/>
                    <a:moveTo>
                      <a:pt x="174" y="121"/>
                    </a:moveTo>
                    <a:lnTo>
                      <a:pt x="174" y="121"/>
                    </a:lnTo>
                    <a:lnTo>
                      <a:pt x="174" y="4"/>
                    </a:lnTo>
                    <a:lnTo>
                      <a:pt x="127" y="4"/>
                    </a:lnTo>
                    <a:lnTo>
                      <a:pt x="127" y="115"/>
                    </a:lnTo>
                    <a:cubicBezTo>
                      <a:pt x="127" y="142"/>
                      <a:pt x="116" y="158"/>
                      <a:pt x="87" y="158"/>
                    </a:cubicBezTo>
                    <a:cubicBezTo>
                      <a:pt x="61" y="158"/>
                      <a:pt x="47" y="146"/>
                      <a:pt x="47" y="116"/>
                    </a:cubicBezTo>
                    <a:lnTo>
                      <a:pt x="47" y="4"/>
                    </a:lnTo>
                    <a:lnTo>
                      <a:pt x="0" y="4"/>
                    </a:lnTo>
                    <a:lnTo>
                      <a:pt x="0" y="127"/>
                    </a:lnTo>
                    <a:cubicBezTo>
                      <a:pt x="0" y="170"/>
                      <a:pt x="27" y="197"/>
                      <a:pt x="85" y="197"/>
                    </a:cubicBezTo>
                    <a:cubicBezTo>
                      <a:pt x="147" y="197"/>
                      <a:pt x="174" y="163"/>
                      <a:pt x="174" y="121"/>
                    </a:cubicBez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6" name="Freeform 17"/>
              <p:cNvSpPr>
                <a:spLocks noChangeAspect="1" noEditPoints="1"/>
              </p:cNvSpPr>
              <p:nvPr userDrawn="1"/>
            </p:nvSpPr>
            <p:spPr bwMode="auto">
              <a:xfrm>
                <a:off x="590550" y="6729415"/>
                <a:ext cx="433388" cy="65087"/>
              </a:xfrm>
              <a:custGeom>
                <a:avLst/>
                <a:gdLst>
                  <a:gd name="T0" fmla="*/ 2147483647 w 1284"/>
                  <a:gd name="T1" fmla="*/ 2147483647 h 193"/>
                  <a:gd name="T2" fmla="*/ 2147483647 w 1284"/>
                  <a:gd name="T3" fmla="*/ 0 h 193"/>
                  <a:gd name="T4" fmla="*/ 2147483647 w 1284"/>
                  <a:gd name="T5" fmla="*/ 2147483647 h 193"/>
                  <a:gd name="T6" fmla="*/ 2147483647 w 1284"/>
                  <a:gd name="T7" fmla="*/ 2147483647 h 193"/>
                  <a:gd name="T8" fmla="*/ 2147483647 w 1284"/>
                  <a:gd name="T9" fmla="*/ 0 h 193"/>
                  <a:gd name="T10" fmla="*/ 2147483647 w 1284"/>
                  <a:gd name="T11" fmla="*/ 2147483647 h 193"/>
                  <a:gd name="T12" fmla="*/ 2147483647 w 1284"/>
                  <a:gd name="T13" fmla="*/ 2147483647 h 193"/>
                  <a:gd name="T14" fmla="*/ 2147483647 w 1284"/>
                  <a:gd name="T15" fmla="*/ 2147483647 h 193"/>
                  <a:gd name="T16" fmla="*/ 2147483647 w 1284"/>
                  <a:gd name="T17" fmla="*/ 2147483647 h 193"/>
                  <a:gd name="T18" fmla="*/ 2147483647 w 1284"/>
                  <a:gd name="T19" fmla="*/ 2147483647 h 193"/>
                  <a:gd name="T20" fmla="*/ 2147483647 w 1284"/>
                  <a:gd name="T21" fmla="*/ 2147483647 h 193"/>
                  <a:gd name="T22" fmla="*/ 2147483647 w 1284"/>
                  <a:gd name="T23" fmla="*/ 2147483647 h 193"/>
                  <a:gd name="T24" fmla="*/ 2147483647 w 1284"/>
                  <a:gd name="T25" fmla="*/ 0 h 193"/>
                  <a:gd name="T26" fmla="*/ 2147483647 w 1284"/>
                  <a:gd name="T27" fmla="*/ 2147483647 h 193"/>
                  <a:gd name="T28" fmla="*/ 2147483647 w 1284"/>
                  <a:gd name="T29" fmla="*/ 2147483647 h 193"/>
                  <a:gd name="T30" fmla="*/ 2147483647 w 1284"/>
                  <a:gd name="T31" fmla="*/ 0 h 193"/>
                  <a:gd name="T32" fmla="*/ 2147483647 w 1284"/>
                  <a:gd name="T33" fmla="*/ 2147483647 h 193"/>
                  <a:gd name="T34" fmla="*/ 2147483647 w 1284"/>
                  <a:gd name="T35" fmla="*/ 2147483647 h 193"/>
                  <a:gd name="T36" fmla="*/ 2147483647 w 1284"/>
                  <a:gd name="T37" fmla="*/ 2147483647 h 193"/>
                  <a:gd name="T38" fmla="*/ 2147483647 w 1284"/>
                  <a:gd name="T39" fmla="*/ 0 h 193"/>
                  <a:gd name="T40" fmla="*/ 2147483647 w 1284"/>
                  <a:gd name="T41" fmla="*/ 0 h 193"/>
                  <a:gd name="T42" fmla="*/ 2147483647 w 1284"/>
                  <a:gd name="T43" fmla="*/ 2147483647 h 193"/>
                  <a:gd name="T44" fmla="*/ 2147483647 w 1284"/>
                  <a:gd name="T45" fmla="*/ 2147483647 h 193"/>
                  <a:gd name="T46" fmla="*/ 2147483647 w 1284"/>
                  <a:gd name="T47" fmla="*/ 2147483647 h 193"/>
                  <a:gd name="T48" fmla="*/ 2147483647 w 1284"/>
                  <a:gd name="T49" fmla="*/ 2147483647 h 193"/>
                  <a:gd name="T50" fmla="*/ 2147483647 w 1284"/>
                  <a:gd name="T51" fmla="*/ 0 h 193"/>
                  <a:gd name="T52" fmla="*/ 2147483647 w 1284"/>
                  <a:gd name="T53" fmla="*/ 2147483647 h 193"/>
                  <a:gd name="T54" fmla="*/ 2147483647 w 1284"/>
                  <a:gd name="T55" fmla="*/ 2147483647 h 193"/>
                  <a:gd name="T56" fmla="*/ 2147483647 w 1284"/>
                  <a:gd name="T57" fmla="*/ 0 h 193"/>
                  <a:gd name="T58" fmla="*/ 2147483647 w 1284"/>
                  <a:gd name="T59" fmla="*/ 2147483647 h 193"/>
                  <a:gd name="T60" fmla="*/ 2147483647 w 1284"/>
                  <a:gd name="T61" fmla="*/ 2147483647 h 193"/>
                  <a:gd name="T62" fmla="*/ 2147483647 w 1284"/>
                  <a:gd name="T63" fmla="*/ 0 h 193"/>
                  <a:gd name="T64" fmla="*/ 2147483647 w 1284"/>
                  <a:gd name="T65" fmla="*/ 2147483647 h 193"/>
                  <a:gd name="T66" fmla="*/ 2147483647 w 1284"/>
                  <a:gd name="T67" fmla="*/ 2147483647 h 193"/>
                  <a:gd name="T68" fmla="*/ 2147483647 w 1284"/>
                  <a:gd name="T69" fmla="*/ 2147483647 h 193"/>
                  <a:gd name="T70" fmla="*/ 2147483647 w 1284"/>
                  <a:gd name="T71" fmla="*/ 2147483647 h 193"/>
                  <a:gd name="T72" fmla="*/ 2147483647 w 1284"/>
                  <a:gd name="T73" fmla="*/ 2147483647 h 193"/>
                  <a:gd name="T74" fmla="*/ 2147483647 w 1284"/>
                  <a:gd name="T75" fmla="*/ 0 h 193"/>
                  <a:gd name="T76" fmla="*/ 2147483647 w 1284"/>
                  <a:gd name="T77" fmla="*/ 2147483647 h 193"/>
                  <a:gd name="T78" fmla="*/ 2147483647 w 1284"/>
                  <a:gd name="T79" fmla="*/ 2147483647 h 193"/>
                  <a:gd name="T80" fmla="*/ 2147483647 w 1284"/>
                  <a:gd name="T81" fmla="*/ 2147483647 h 193"/>
                  <a:gd name="T82" fmla="*/ 2147483647 w 1284"/>
                  <a:gd name="T83" fmla="*/ 0 h 193"/>
                  <a:gd name="T84" fmla="*/ 2147483647 w 1284"/>
                  <a:gd name="T85" fmla="*/ 2147483647 h 193"/>
                  <a:gd name="T86" fmla="*/ 2147483647 w 1284"/>
                  <a:gd name="T87" fmla="*/ 2147483647 h 193"/>
                  <a:gd name="T88" fmla="*/ 2147483647 w 1284"/>
                  <a:gd name="T89" fmla="*/ 0 h 193"/>
                  <a:gd name="T90" fmla="*/ 2147483647 w 1284"/>
                  <a:gd name="T91" fmla="*/ 0 h 193"/>
                  <a:gd name="T92" fmla="*/ 0 w 1284"/>
                  <a:gd name="T93" fmla="*/ 2147483647 h 193"/>
                  <a:gd name="T94" fmla="*/ 2147483647 w 1284"/>
                  <a:gd name="T95" fmla="*/ 2147483647 h 193"/>
                  <a:gd name="T96" fmla="*/ 2147483647 w 1284"/>
                  <a:gd name="T97" fmla="*/ 2147483647 h 19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284"/>
                  <a:gd name="T148" fmla="*/ 0 h 193"/>
                  <a:gd name="T149" fmla="*/ 1284 w 1284"/>
                  <a:gd name="T150" fmla="*/ 193 h 19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284" h="193">
                    <a:moveTo>
                      <a:pt x="1284" y="190"/>
                    </a:moveTo>
                    <a:lnTo>
                      <a:pt x="1284" y="190"/>
                    </a:lnTo>
                    <a:lnTo>
                      <a:pt x="1255" y="0"/>
                    </a:lnTo>
                    <a:lnTo>
                      <a:pt x="1195" y="0"/>
                    </a:lnTo>
                    <a:lnTo>
                      <a:pt x="1163" y="97"/>
                    </a:lnTo>
                    <a:cubicBezTo>
                      <a:pt x="1159" y="109"/>
                      <a:pt x="1156" y="119"/>
                      <a:pt x="1154" y="132"/>
                    </a:cubicBezTo>
                    <a:lnTo>
                      <a:pt x="1153" y="132"/>
                    </a:lnTo>
                    <a:cubicBezTo>
                      <a:pt x="1151" y="120"/>
                      <a:pt x="1148" y="107"/>
                      <a:pt x="1144" y="97"/>
                    </a:cubicBezTo>
                    <a:lnTo>
                      <a:pt x="1113" y="0"/>
                    </a:lnTo>
                    <a:lnTo>
                      <a:pt x="1054" y="0"/>
                    </a:lnTo>
                    <a:lnTo>
                      <a:pt x="1025" y="190"/>
                    </a:lnTo>
                    <a:lnTo>
                      <a:pt x="1072" y="190"/>
                    </a:lnTo>
                    <a:lnTo>
                      <a:pt x="1083" y="101"/>
                    </a:lnTo>
                    <a:cubicBezTo>
                      <a:pt x="1085" y="86"/>
                      <a:pt x="1087" y="72"/>
                      <a:pt x="1087" y="58"/>
                    </a:cubicBezTo>
                    <a:lnTo>
                      <a:pt x="1088" y="58"/>
                    </a:lnTo>
                    <a:cubicBezTo>
                      <a:pt x="1091" y="72"/>
                      <a:pt x="1095" y="89"/>
                      <a:pt x="1099" y="102"/>
                    </a:cubicBezTo>
                    <a:lnTo>
                      <a:pt x="1127" y="190"/>
                    </a:lnTo>
                    <a:lnTo>
                      <a:pt x="1176" y="190"/>
                    </a:lnTo>
                    <a:lnTo>
                      <a:pt x="1206" y="95"/>
                    </a:lnTo>
                    <a:cubicBezTo>
                      <a:pt x="1210" y="82"/>
                      <a:pt x="1213" y="69"/>
                      <a:pt x="1216" y="57"/>
                    </a:cubicBezTo>
                    <a:cubicBezTo>
                      <a:pt x="1217" y="68"/>
                      <a:pt x="1219" y="83"/>
                      <a:pt x="1221" y="99"/>
                    </a:cubicBezTo>
                    <a:lnTo>
                      <a:pt x="1234" y="190"/>
                    </a:lnTo>
                    <a:lnTo>
                      <a:pt x="1284" y="190"/>
                    </a:lnTo>
                    <a:close/>
                    <a:moveTo>
                      <a:pt x="1014" y="117"/>
                    </a:moveTo>
                    <a:lnTo>
                      <a:pt x="1014" y="117"/>
                    </a:lnTo>
                    <a:lnTo>
                      <a:pt x="1014" y="0"/>
                    </a:lnTo>
                    <a:lnTo>
                      <a:pt x="967" y="0"/>
                    </a:lnTo>
                    <a:lnTo>
                      <a:pt x="967" y="111"/>
                    </a:lnTo>
                    <a:cubicBezTo>
                      <a:pt x="967" y="138"/>
                      <a:pt x="956" y="154"/>
                      <a:pt x="927" y="154"/>
                    </a:cubicBezTo>
                    <a:cubicBezTo>
                      <a:pt x="901" y="154"/>
                      <a:pt x="887" y="142"/>
                      <a:pt x="887" y="113"/>
                    </a:cubicBezTo>
                    <a:lnTo>
                      <a:pt x="887" y="0"/>
                    </a:lnTo>
                    <a:lnTo>
                      <a:pt x="840" y="0"/>
                    </a:lnTo>
                    <a:lnTo>
                      <a:pt x="840" y="123"/>
                    </a:lnTo>
                    <a:cubicBezTo>
                      <a:pt x="840" y="166"/>
                      <a:pt x="867" y="193"/>
                      <a:pt x="925" y="193"/>
                    </a:cubicBezTo>
                    <a:cubicBezTo>
                      <a:pt x="987" y="193"/>
                      <a:pt x="1014" y="159"/>
                      <a:pt x="1014" y="117"/>
                    </a:cubicBezTo>
                    <a:close/>
                    <a:moveTo>
                      <a:pt x="834" y="190"/>
                    </a:moveTo>
                    <a:lnTo>
                      <a:pt x="834" y="190"/>
                    </a:lnTo>
                    <a:lnTo>
                      <a:pt x="756" y="92"/>
                    </a:lnTo>
                    <a:lnTo>
                      <a:pt x="829" y="0"/>
                    </a:lnTo>
                    <a:lnTo>
                      <a:pt x="772" y="0"/>
                    </a:lnTo>
                    <a:lnTo>
                      <a:pt x="709" y="82"/>
                    </a:lnTo>
                    <a:lnTo>
                      <a:pt x="709" y="0"/>
                    </a:lnTo>
                    <a:lnTo>
                      <a:pt x="662" y="0"/>
                    </a:lnTo>
                    <a:lnTo>
                      <a:pt x="662" y="190"/>
                    </a:lnTo>
                    <a:lnTo>
                      <a:pt x="709" y="190"/>
                    </a:lnTo>
                    <a:lnTo>
                      <a:pt x="709" y="104"/>
                    </a:lnTo>
                    <a:lnTo>
                      <a:pt x="772" y="190"/>
                    </a:lnTo>
                    <a:lnTo>
                      <a:pt x="834" y="190"/>
                    </a:lnTo>
                    <a:close/>
                    <a:moveTo>
                      <a:pt x="590" y="190"/>
                    </a:moveTo>
                    <a:lnTo>
                      <a:pt x="590" y="190"/>
                    </a:lnTo>
                    <a:lnTo>
                      <a:pt x="637" y="190"/>
                    </a:lnTo>
                    <a:lnTo>
                      <a:pt x="637" y="0"/>
                    </a:lnTo>
                    <a:lnTo>
                      <a:pt x="590" y="0"/>
                    </a:lnTo>
                    <a:lnTo>
                      <a:pt x="590" y="190"/>
                    </a:lnTo>
                    <a:close/>
                    <a:moveTo>
                      <a:pt x="501" y="190"/>
                    </a:moveTo>
                    <a:lnTo>
                      <a:pt x="501" y="190"/>
                    </a:lnTo>
                    <a:lnTo>
                      <a:pt x="564" y="190"/>
                    </a:lnTo>
                    <a:lnTo>
                      <a:pt x="564" y="0"/>
                    </a:lnTo>
                    <a:lnTo>
                      <a:pt x="518" y="0"/>
                    </a:lnTo>
                    <a:lnTo>
                      <a:pt x="519" y="80"/>
                    </a:lnTo>
                    <a:cubicBezTo>
                      <a:pt x="519" y="100"/>
                      <a:pt x="519" y="116"/>
                      <a:pt x="520" y="127"/>
                    </a:cubicBezTo>
                    <a:lnTo>
                      <a:pt x="519" y="127"/>
                    </a:lnTo>
                    <a:cubicBezTo>
                      <a:pt x="513" y="114"/>
                      <a:pt x="507" y="102"/>
                      <a:pt x="500" y="91"/>
                    </a:cubicBezTo>
                    <a:lnTo>
                      <a:pt x="445" y="0"/>
                    </a:lnTo>
                    <a:lnTo>
                      <a:pt x="381" y="0"/>
                    </a:lnTo>
                    <a:lnTo>
                      <a:pt x="381" y="190"/>
                    </a:lnTo>
                    <a:lnTo>
                      <a:pt x="427" y="190"/>
                    </a:lnTo>
                    <a:lnTo>
                      <a:pt x="427" y="96"/>
                    </a:lnTo>
                    <a:cubicBezTo>
                      <a:pt x="427" y="81"/>
                      <a:pt x="426" y="72"/>
                      <a:pt x="426" y="63"/>
                    </a:cubicBezTo>
                    <a:cubicBezTo>
                      <a:pt x="431" y="73"/>
                      <a:pt x="437" y="87"/>
                      <a:pt x="444" y="97"/>
                    </a:cubicBezTo>
                    <a:lnTo>
                      <a:pt x="501" y="190"/>
                    </a:lnTo>
                    <a:close/>
                    <a:moveTo>
                      <a:pt x="311" y="190"/>
                    </a:moveTo>
                    <a:lnTo>
                      <a:pt x="311" y="190"/>
                    </a:lnTo>
                    <a:lnTo>
                      <a:pt x="359" y="190"/>
                    </a:lnTo>
                    <a:lnTo>
                      <a:pt x="359" y="0"/>
                    </a:lnTo>
                    <a:lnTo>
                      <a:pt x="311" y="0"/>
                    </a:lnTo>
                    <a:lnTo>
                      <a:pt x="311" y="190"/>
                    </a:lnTo>
                    <a:close/>
                    <a:moveTo>
                      <a:pt x="184" y="190"/>
                    </a:moveTo>
                    <a:lnTo>
                      <a:pt x="184" y="190"/>
                    </a:lnTo>
                    <a:lnTo>
                      <a:pt x="293" y="190"/>
                    </a:lnTo>
                    <a:lnTo>
                      <a:pt x="293" y="148"/>
                    </a:lnTo>
                    <a:lnTo>
                      <a:pt x="231" y="148"/>
                    </a:lnTo>
                    <a:lnTo>
                      <a:pt x="231" y="0"/>
                    </a:lnTo>
                    <a:lnTo>
                      <a:pt x="184" y="0"/>
                    </a:lnTo>
                    <a:lnTo>
                      <a:pt x="184" y="190"/>
                    </a:lnTo>
                    <a:close/>
                    <a:moveTo>
                      <a:pt x="171" y="190"/>
                    </a:moveTo>
                    <a:lnTo>
                      <a:pt x="171" y="190"/>
                    </a:lnTo>
                    <a:lnTo>
                      <a:pt x="94" y="92"/>
                    </a:lnTo>
                    <a:lnTo>
                      <a:pt x="167" y="0"/>
                    </a:lnTo>
                    <a:lnTo>
                      <a:pt x="109" y="0"/>
                    </a:lnTo>
                    <a:lnTo>
                      <a:pt x="47" y="82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190"/>
                    </a:lnTo>
                    <a:lnTo>
                      <a:pt x="47" y="190"/>
                    </a:lnTo>
                    <a:lnTo>
                      <a:pt x="47" y="104"/>
                    </a:lnTo>
                    <a:lnTo>
                      <a:pt x="109" y="190"/>
                    </a:lnTo>
                    <a:lnTo>
                      <a:pt x="171" y="190"/>
                    </a:lnTo>
                    <a:close/>
                  </a:path>
                </a:pathLst>
              </a:custGeom>
              <a:solidFill>
                <a:srgbClr val="004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81" name="Line 8"/>
            <p:cNvSpPr>
              <a:spLocks noChangeShapeType="1"/>
            </p:cNvSpPr>
            <p:nvPr userDrawn="1"/>
          </p:nvSpPr>
          <p:spPr bwMode="auto">
            <a:xfrm>
              <a:off x="1504949" y="6746875"/>
              <a:ext cx="10146119" cy="0"/>
            </a:xfrm>
            <a:prstGeom prst="line">
              <a:avLst/>
            </a:prstGeom>
            <a:noFill/>
            <a:ln w="32385">
              <a:solidFill>
                <a:srgbClr val="BE002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148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297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444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593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861" indent="-342861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865" indent="-28571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287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>
          <a:solidFill>
            <a:schemeClr val="tx1"/>
          </a:solidFill>
          <a:latin typeface="+mn-lt"/>
        </a:defRPr>
      </a:lvl3pPr>
      <a:lvl4pPr marL="1600019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167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6pPr>
      <a:lvl7pPr marL="2971463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7pPr>
      <a:lvl8pPr marL="3428611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8pPr>
      <a:lvl9pPr marL="3885760" indent="-22857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3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1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0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7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6" algn="l" defTabSz="9142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jp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7.png"/><Relationship Id="rId10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9638" y="2130426"/>
            <a:ext cx="10302876" cy="14700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sz="4400" dirty="0" smtClean="0"/>
              <a:t>ESG 2024 Open Source Challenge:</a:t>
            </a:r>
            <a:br>
              <a:rPr lang="en-US" sz="4400" dirty="0" smtClean="0"/>
            </a:br>
            <a:endParaRPr lang="en-GB" altLang="x-none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1"/>
          <p:cNvSpPr>
            <a:spLocks noGrp="1"/>
          </p:cNvSpPr>
          <p:nvPr>
            <p:ph type="subTitle" idx="1"/>
          </p:nvPr>
        </p:nvSpPr>
        <p:spPr bwMode="auto">
          <a:xfrm>
            <a:off x="1817689" y="4412704"/>
            <a:ext cx="8486775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r>
              <a:rPr lang="en-US" altLang="x-none" dirty="0" smtClean="0"/>
              <a:t>Philipp </a:t>
            </a:r>
            <a:r>
              <a:rPr lang="en-US" altLang="x-none" dirty="0" err="1" smtClean="0"/>
              <a:t>Amrein</a:t>
            </a:r>
            <a:r>
              <a:rPr lang="en-US" altLang="x-none" dirty="0" smtClean="0"/>
              <a:t>, Feng </a:t>
            </a:r>
            <a:r>
              <a:rPr lang="en-US" altLang="x-none" dirty="0" err="1" smtClean="0"/>
              <a:t>Jia</a:t>
            </a:r>
            <a:r>
              <a:rPr lang="en-US" altLang="x-none" dirty="0" smtClean="0"/>
              <a:t>, Maxim Zaitsev</a:t>
            </a:r>
          </a:p>
          <a:p>
            <a:r>
              <a:rPr lang="en-US" altLang="x-none" dirty="0" smtClean="0"/>
              <a:t>and </a:t>
            </a:r>
            <a:r>
              <a:rPr lang="en-US" altLang="x-none" u="sng" dirty="0" smtClean="0"/>
              <a:t>Sebastian Littin</a:t>
            </a:r>
            <a:endParaRPr lang="en-US" altLang="x-none" u="sng" dirty="0"/>
          </a:p>
          <a:p>
            <a:endParaRPr lang="en-US" altLang="x-none" sz="1800" i="1" dirty="0" smtClean="0"/>
          </a:p>
          <a:p>
            <a:r>
              <a:rPr lang="en-US" altLang="x-none" sz="1800" i="1" dirty="0" smtClean="0"/>
              <a:t>Medical </a:t>
            </a:r>
            <a:r>
              <a:rPr lang="en-US" altLang="x-none" sz="1800" i="1" dirty="0"/>
              <a:t>Physics, University Medical Center Freiburg, Germany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80950" y="6300040"/>
            <a:ext cx="10880725" cy="36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altLang="x-none" dirty="0" smtClean="0"/>
              <a:t>Singapore, May 7</a:t>
            </a:r>
            <a:r>
              <a:rPr lang="en-GB" altLang="x-none" baseline="30000" dirty="0" smtClean="0"/>
              <a:t>th</a:t>
            </a:r>
            <a:r>
              <a:rPr lang="en-GB" altLang="x-none" dirty="0" smtClean="0"/>
              <a:t>, 2024</a:t>
            </a:r>
            <a:endParaRPr lang="en-GB" altLang="en-US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9"/>
          <a:stretch/>
        </p:blipFill>
        <p:spPr>
          <a:xfrm>
            <a:off x="3285769" y="3159756"/>
            <a:ext cx="5550613" cy="1205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CoilGen</a:t>
            </a:r>
            <a:r>
              <a:rPr lang="de-DE" dirty="0" smtClean="0"/>
              <a:t> Post Processing: SVD Shim Coil</a:t>
            </a:r>
            <a:endParaRPr lang="de-DE" dirty="0"/>
          </a:p>
        </p:txBody>
      </p:sp>
      <p:pic>
        <p:nvPicPr>
          <p:cNvPr id="4" name="Grafik 7">
            <a:extLst>
              <a:ext uri="{FF2B5EF4-FFF2-40B4-BE49-F238E27FC236}">
                <a16:creationId xmlns:a16="http://schemas.microsoft.com/office/drawing/2014/main" id="{E92DDAC0-FBF1-2DF2-CDFA-BE514AA75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340768"/>
            <a:ext cx="9194749" cy="524241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5F502CF-14A5-BFE9-FF93-582C97C97D73}"/>
              </a:ext>
            </a:extLst>
          </p:cNvPr>
          <p:cNvSpPr txBox="1"/>
          <p:nvPr/>
        </p:nvSpPr>
        <p:spPr>
          <a:xfrm>
            <a:off x="6205091" y="6464369"/>
            <a:ext cx="55584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09728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err="1" smtClean="0">
                <a:solidFill>
                  <a:prstClr val="black"/>
                </a:solidFill>
                <a:latin typeface="Calibri" panose="020F0502020204030204"/>
              </a:rPr>
              <a:t>Jia</a:t>
            </a:r>
            <a:r>
              <a:rPr lang="en-US" sz="1200" dirty="0" smtClean="0">
                <a:solidFill>
                  <a:prstClr val="black"/>
                </a:solidFill>
                <a:latin typeface="Calibri" panose="020F0502020204030204"/>
              </a:rPr>
              <a:t> et al, Design 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of a shim coil array matched to the human brain </a:t>
            </a:r>
            <a:r>
              <a:rPr lang="en-US" sz="1200" dirty="0" smtClean="0">
                <a:solidFill>
                  <a:prstClr val="black"/>
                </a:solidFill>
                <a:latin typeface="Calibri" panose="020F0502020204030204"/>
              </a:rPr>
              <a:t>anatomy MRM 28016</a:t>
            </a:r>
            <a:endParaRPr lang="en-US" sz="12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154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ezyMRI</a:t>
            </a:r>
            <a:r>
              <a:rPr lang="de-DE" dirty="0" smtClean="0"/>
              <a:t> Workshop 2024: Gradient Design</a:t>
            </a:r>
            <a:endParaRPr lang="de-DE" dirty="0"/>
          </a:p>
        </p:txBody>
      </p:sp>
      <p:pic>
        <p:nvPicPr>
          <p:cNvPr id="4" name="Google Shape;81;p16"/>
          <p:cNvPicPr preferRelativeResize="0"/>
          <p:nvPr/>
        </p:nvPicPr>
        <p:blipFill rotWithShape="1">
          <a:blip r:embed="rId2">
            <a:alphaModFix/>
          </a:blip>
          <a:srcRect r="33730"/>
          <a:stretch/>
        </p:blipFill>
        <p:spPr>
          <a:xfrm>
            <a:off x="437470" y="3588464"/>
            <a:ext cx="4457303" cy="2410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7;p17"/>
          <p:cNvPicPr preferRelativeResize="0"/>
          <p:nvPr/>
        </p:nvPicPr>
        <p:blipFill rotWithShape="1">
          <a:blip r:embed="rId3">
            <a:alphaModFix/>
          </a:blip>
          <a:srcRect l="22717" r="12746"/>
          <a:stretch/>
        </p:blipFill>
        <p:spPr>
          <a:xfrm>
            <a:off x="5016703" y="2636912"/>
            <a:ext cx="2124492" cy="323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88;p17"/>
          <p:cNvPicPr preferRelativeResize="0"/>
          <p:nvPr/>
        </p:nvPicPr>
        <p:blipFill rotWithShape="1">
          <a:blip r:embed="rId4">
            <a:alphaModFix/>
          </a:blip>
          <a:srcRect l="13266" r="21318"/>
          <a:stretch/>
        </p:blipFill>
        <p:spPr>
          <a:xfrm>
            <a:off x="7325079" y="2636912"/>
            <a:ext cx="2370462" cy="323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89;p17"/>
          <p:cNvPicPr preferRelativeResize="0"/>
          <p:nvPr/>
        </p:nvPicPr>
        <p:blipFill rotWithShape="1">
          <a:blip r:embed="rId5">
            <a:alphaModFix/>
          </a:blip>
          <a:srcRect l="28022" r="30183"/>
          <a:stretch/>
        </p:blipFill>
        <p:spPr>
          <a:xfrm>
            <a:off x="9879426" y="2684908"/>
            <a:ext cx="1740797" cy="313674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90;p17"/>
          <p:cNvSpPr txBox="1"/>
          <p:nvPr/>
        </p:nvSpPr>
        <p:spPr>
          <a:xfrm>
            <a:off x="5016703" y="5946991"/>
            <a:ext cx="2124491" cy="32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202" tIns="121202" rIns="121202" bIns="121202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" sz="1989" dirty="0">
                <a:solidFill>
                  <a:schemeClr val="dk1"/>
                </a:solidFill>
              </a:rPr>
              <a:t>Import </a:t>
            </a:r>
            <a:r>
              <a:rPr lang="en" sz="1989" dirty="0" smtClean="0">
                <a:solidFill>
                  <a:schemeClr val="dk1"/>
                </a:solidFill>
              </a:rPr>
              <a:t>wirepath</a:t>
            </a:r>
            <a:endParaRPr sz="1989" dirty="0">
              <a:solidFill>
                <a:schemeClr val="dk1"/>
              </a:solidFill>
            </a:endParaRPr>
          </a:p>
        </p:txBody>
      </p:sp>
      <p:sp>
        <p:nvSpPr>
          <p:cNvPr id="9" name="Google Shape;91;p17"/>
          <p:cNvSpPr txBox="1"/>
          <p:nvPr/>
        </p:nvSpPr>
        <p:spPr>
          <a:xfrm>
            <a:off x="7325079" y="5946991"/>
            <a:ext cx="2370461" cy="32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202" tIns="121202" rIns="121202" bIns="121202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" sz="1989" dirty="0">
                <a:solidFill>
                  <a:schemeClr val="dk1"/>
                </a:solidFill>
              </a:rPr>
              <a:t>Subtract wirepath from cylinder </a:t>
            </a:r>
            <a:endParaRPr sz="1989" dirty="0">
              <a:solidFill>
                <a:schemeClr val="dk1"/>
              </a:solidFill>
            </a:endParaRPr>
          </a:p>
        </p:txBody>
      </p:sp>
      <p:sp>
        <p:nvSpPr>
          <p:cNvPr id="10" name="Google Shape;92;p17"/>
          <p:cNvSpPr txBox="1"/>
          <p:nvPr/>
        </p:nvSpPr>
        <p:spPr>
          <a:xfrm>
            <a:off x="9879425" y="5946991"/>
            <a:ext cx="1740798" cy="397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202" tIns="121202" rIns="121202" bIns="121202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" sz="1989" dirty="0" smtClean="0">
                <a:solidFill>
                  <a:schemeClr val="dk1"/>
                </a:solidFill>
              </a:rPr>
              <a:t>Section for </a:t>
            </a:r>
            <a:r>
              <a:rPr lang="en" sz="1989" dirty="0">
                <a:solidFill>
                  <a:schemeClr val="dk1"/>
                </a:solidFill>
              </a:rPr>
              <a:t>printing </a:t>
            </a:r>
            <a:endParaRPr sz="1989" dirty="0">
              <a:solidFill>
                <a:schemeClr val="dk1"/>
              </a:solidFill>
            </a:endParaRPr>
          </a:p>
        </p:txBody>
      </p:sp>
      <p:sp>
        <p:nvSpPr>
          <p:cNvPr id="13" name="Google Shape;90;p17"/>
          <p:cNvSpPr txBox="1"/>
          <p:nvPr/>
        </p:nvSpPr>
        <p:spPr>
          <a:xfrm>
            <a:off x="1598139" y="5982653"/>
            <a:ext cx="2124491" cy="32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202" tIns="121202" rIns="121202" bIns="121202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" sz="1989" dirty="0" smtClean="0">
                <a:solidFill>
                  <a:schemeClr val="dk1"/>
                </a:solidFill>
              </a:rPr>
              <a:t>Coil Design</a:t>
            </a:r>
            <a:endParaRPr sz="1989" dirty="0">
              <a:solidFill>
                <a:schemeClr val="dk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66726" y="1628800"/>
            <a:ext cx="42261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smtClean="0"/>
              <a:t>3 </a:t>
            </a:r>
            <a:r>
              <a:rPr lang="de-DE" sz="2400" dirty="0" err="1" smtClean="0"/>
              <a:t>channels</a:t>
            </a:r>
            <a:r>
              <a:rPr lang="de-DE" sz="2400" dirty="0" smtClean="0"/>
              <a:t> </a:t>
            </a:r>
            <a:r>
              <a:rPr lang="de-DE" sz="2400" dirty="0" err="1" smtClean="0"/>
              <a:t>designed</a:t>
            </a:r>
            <a:r>
              <a:rPr lang="de-DE" sz="2400" dirty="0" smtClean="0"/>
              <a:t> </a:t>
            </a:r>
            <a:r>
              <a:rPr lang="de-DE" sz="2400" dirty="0" err="1" smtClean="0"/>
              <a:t>by</a:t>
            </a:r>
            <a:r>
              <a:rPr lang="de-DE" sz="2400" dirty="0" smtClean="0"/>
              <a:t> different </a:t>
            </a:r>
            <a:r>
              <a:rPr lang="de-DE" sz="2400" dirty="0" err="1" smtClean="0"/>
              <a:t>persons</a:t>
            </a:r>
            <a:r>
              <a:rPr lang="de-DE" sz="2400" dirty="0" smtClean="0"/>
              <a:t> </a:t>
            </a:r>
            <a:r>
              <a:rPr lang="de-DE" sz="2400" dirty="0" err="1" smtClean="0"/>
              <a:t>using</a:t>
            </a:r>
            <a:r>
              <a:rPr lang="de-DE" sz="2400" dirty="0" smtClean="0"/>
              <a:t> </a:t>
            </a:r>
            <a:r>
              <a:rPr lang="de-DE" sz="2400" dirty="0" err="1" smtClean="0"/>
              <a:t>CoilGen</a:t>
            </a:r>
            <a:endParaRPr lang="de-DE" sz="24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sz="2400" dirty="0" smtClean="0"/>
              <a:t>3D </a:t>
            </a:r>
            <a:r>
              <a:rPr lang="de-DE" sz="2400" dirty="0" err="1" smtClean="0"/>
              <a:t>objects</a:t>
            </a:r>
            <a:r>
              <a:rPr lang="de-DE" sz="2400" dirty="0" smtClean="0"/>
              <a:t> </a:t>
            </a:r>
            <a:r>
              <a:rPr lang="de-DE" sz="2400" dirty="0" err="1" smtClean="0"/>
              <a:t>designed</a:t>
            </a:r>
            <a:r>
              <a:rPr lang="de-DE" sz="2400" dirty="0" smtClean="0"/>
              <a:t> in Blender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24260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458165" y="1548081"/>
            <a:ext cx="10058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200" dirty="0" smtClean="0"/>
              <a:t>PGPA: </a:t>
            </a:r>
            <a:r>
              <a:rPr lang="de-DE" sz="3200" dirty="0"/>
              <a:t>Parallel </a:t>
            </a:r>
            <a:r>
              <a:rPr lang="de-DE" sz="3200" dirty="0" smtClean="0"/>
              <a:t>Gradient Printer Array</a:t>
            </a:r>
            <a:endParaRPr lang="de-DE" sz="32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8165" y="260351"/>
            <a:ext cx="11183937" cy="1143000"/>
          </a:xfrm>
        </p:spPr>
        <p:txBody>
          <a:bodyPr/>
          <a:lstStyle/>
          <a:p>
            <a:r>
              <a:rPr lang="de-DE" dirty="0" err="1"/>
              <a:t>ezyMRI</a:t>
            </a:r>
            <a:r>
              <a:rPr lang="de-DE" dirty="0"/>
              <a:t> Workshop </a:t>
            </a:r>
            <a:r>
              <a:rPr lang="de-DE" dirty="0" smtClean="0"/>
              <a:t>2024: Gradient Building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5" y="2348880"/>
            <a:ext cx="4964021" cy="3723016"/>
          </a:xfrm>
          <a:prstGeom prst="rect">
            <a:avLst/>
          </a:prstGeom>
        </p:spPr>
      </p:pic>
      <p:pic>
        <p:nvPicPr>
          <p:cNvPr id="6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8666" y="1556792"/>
            <a:ext cx="2865731" cy="38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1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64592" y="2780928"/>
            <a:ext cx="2865732" cy="382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1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69387" y="1577907"/>
            <a:ext cx="2865732" cy="382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18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7458" y="1403351"/>
            <a:ext cx="2750575" cy="38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93" y="2644309"/>
            <a:ext cx="2792262" cy="3723016"/>
          </a:xfrm>
          <a:prstGeom prst="rect">
            <a:avLst/>
          </a:prstGeom>
        </p:spPr>
      </p:pic>
      <p:pic>
        <p:nvPicPr>
          <p:cNvPr id="10" name="Google Shape;150;p24"/>
          <p:cNvPicPr preferRelativeResize="0"/>
          <p:nvPr/>
        </p:nvPicPr>
        <p:blipFill rotWithShape="1">
          <a:blip r:embed="rId8">
            <a:alphaModFix/>
          </a:blip>
          <a:srcRect l="8700" t="30042" r="23695" b="5858"/>
          <a:stretch/>
        </p:blipFill>
        <p:spPr>
          <a:xfrm>
            <a:off x="1438787" y="1431934"/>
            <a:ext cx="9609506" cy="5127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43;p23"/>
          <p:cNvPicPr preferRelativeResize="0">
            <a:picLocks noChangeAspect="1"/>
          </p:cNvPicPr>
          <p:nvPr/>
        </p:nvPicPr>
        <p:blipFill rotWithShape="1">
          <a:blip r:embed="rId9">
            <a:alphaModFix/>
          </a:blip>
          <a:srcRect l="2799"/>
          <a:stretch/>
        </p:blipFill>
        <p:spPr>
          <a:xfrm>
            <a:off x="4388648" y="3859518"/>
            <a:ext cx="3561345" cy="280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44;p23"/>
          <p:cNvPicPr preferRelativeResize="0"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221315" y="3859518"/>
            <a:ext cx="3194712" cy="280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20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CoilGen</a:t>
            </a:r>
            <a:r>
              <a:rPr lang="de-DE" dirty="0" smtClean="0"/>
              <a:t> Summary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6726" y="1484314"/>
            <a:ext cx="5306317" cy="48895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Features</a:t>
            </a:r>
          </a:p>
          <a:p>
            <a:r>
              <a:rPr lang="de-DE" sz="2400" dirty="0" smtClean="0"/>
              <a:t>Design </a:t>
            </a:r>
            <a:r>
              <a:rPr lang="de-DE" sz="2400" dirty="0" err="1" smtClean="0"/>
              <a:t>suite</a:t>
            </a:r>
            <a:endParaRPr lang="de-DE" sz="2400" dirty="0" smtClean="0"/>
          </a:p>
          <a:p>
            <a:pPr lvl="1"/>
            <a:r>
              <a:rPr lang="de-DE" sz="2000" dirty="0" smtClean="0"/>
              <a:t>Target </a:t>
            </a:r>
            <a:r>
              <a:rPr lang="de-DE" sz="2000" dirty="0" err="1" smtClean="0"/>
              <a:t>mesh</a:t>
            </a:r>
            <a:r>
              <a:rPr lang="de-DE" sz="2000" dirty="0"/>
              <a:t> </a:t>
            </a:r>
            <a:r>
              <a:rPr lang="de-DE" sz="2000" dirty="0" err="1" smtClean="0"/>
              <a:t>generation</a:t>
            </a:r>
            <a:r>
              <a:rPr lang="de-DE" sz="2000" dirty="0" smtClean="0"/>
              <a:t>/ </a:t>
            </a:r>
            <a:r>
              <a:rPr lang="de-DE" sz="2000" dirty="0" err="1" smtClean="0"/>
              <a:t>mesh</a:t>
            </a:r>
            <a:r>
              <a:rPr lang="de-DE" sz="2000" dirty="0" smtClean="0"/>
              <a:t> </a:t>
            </a:r>
            <a:r>
              <a:rPr lang="de-DE" sz="2000" dirty="0" err="1" smtClean="0"/>
              <a:t>import</a:t>
            </a:r>
            <a:endParaRPr lang="de-DE" sz="2000" dirty="0" smtClean="0"/>
          </a:p>
          <a:p>
            <a:pPr lvl="1"/>
            <a:r>
              <a:rPr lang="de-DE" sz="2000" dirty="0" err="1" smtClean="0"/>
              <a:t>Optmize</a:t>
            </a:r>
            <a:r>
              <a:rPr lang="de-DE" sz="2000" dirty="0" smtClean="0"/>
              <a:t> Stream </a:t>
            </a:r>
            <a:r>
              <a:rPr lang="de-DE" sz="2000" dirty="0" err="1" smtClean="0"/>
              <a:t>Function</a:t>
            </a:r>
            <a:endParaRPr lang="de-DE" sz="2000" dirty="0" smtClean="0"/>
          </a:p>
          <a:p>
            <a:pPr lvl="1"/>
            <a:r>
              <a:rPr lang="de-DE" sz="2000" dirty="0" err="1" smtClean="0"/>
              <a:t>Derive</a:t>
            </a:r>
            <a:r>
              <a:rPr lang="de-DE" sz="2000" dirty="0" smtClean="0"/>
              <a:t> </a:t>
            </a:r>
            <a:r>
              <a:rPr lang="de-DE" sz="2000" dirty="0" err="1" smtClean="0"/>
              <a:t>discrete</a:t>
            </a:r>
            <a:r>
              <a:rPr lang="de-DE" sz="2000" dirty="0" smtClean="0"/>
              <a:t> </a:t>
            </a:r>
            <a:r>
              <a:rPr lang="de-DE" sz="2000" dirty="0" err="1" smtClean="0"/>
              <a:t>wire</a:t>
            </a:r>
            <a:r>
              <a:rPr lang="de-DE" sz="2000" dirty="0" smtClean="0"/>
              <a:t> </a:t>
            </a:r>
            <a:r>
              <a:rPr lang="de-DE" sz="2000" dirty="0" err="1" smtClean="0"/>
              <a:t>paths</a:t>
            </a:r>
            <a:endParaRPr lang="de-DE" sz="2000" dirty="0" smtClean="0"/>
          </a:p>
          <a:p>
            <a:r>
              <a:rPr lang="de-DE" sz="2400" dirty="0" err="1" smtClean="0"/>
              <a:t>Advanced</a:t>
            </a:r>
            <a:r>
              <a:rPr lang="de-DE" sz="2400" dirty="0" smtClean="0"/>
              <a:t> </a:t>
            </a:r>
            <a:r>
              <a:rPr lang="de-DE" sz="2400" dirty="0" err="1" smtClean="0"/>
              <a:t>post</a:t>
            </a:r>
            <a:r>
              <a:rPr lang="de-DE" sz="2400" dirty="0" smtClean="0"/>
              <a:t> </a:t>
            </a:r>
            <a:r>
              <a:rPr lang="de-DE" sz="2400" dirty="0" err="1" smtClean="0"/>
              <a:t>processing</a:t>
            </a:r>
            <a:endParaRPr lang="de-DE" sz="2400" dirty="0" smtClean="0"/>
          </a:p>
          <a:p>
            <a:pPr lvl="1"/>
            <a:r>
              <a:rPr lang="de-DE" sz="2000" dirty="0" err="1" smtClean="0"/>
              <a:t>Topological</a:t>
            </a:r>
            <a:r>
              <a:rPr lang="de-DE" sz="2000" dirty="0" smtClean="0"/>
              <a:t> </a:t>
            </a:r>
            <a:r>
              <a:rPr lang="de-DE" sz="2000" dirty="0" err="1" smtClean="0"/>
              <a:t>analysis</a:t>
            </a:r>
            <a:endParaRPr lang="de-DE" sz="2000" dirty="0" smtClean="0"/>
          </a:p>
          <a:p>
            <a:pPr lvl="1"/>
            <a:r>
              <a:rPr lang="de-DE" sz="2000" dirty="0" smtClean="0"/>
              <a:t>Interconnect </a:t>
            </a:r>
            <a:r>
              <a:rPr lang="de-DE" sz="2000" dirty="0" err="1" smtClean="0"/>
              <a:t>stream</a:t>
            </a:r>
            <a:r>
              <a:rPr lang="de-DE" sz="2000" dirty="0" smtClean="0"/>
              <a:t> </a:t>
            </a:r>
            <a:r>
              <a:rPr lang="de-DE" sz="2000" dirty="0" err="1" smtClean="0"/>
              <a:t>lines</a:t>
            </a:r>
            <a:endParaRPr lang="de-DE" sz="2000" dirty="0" smtClean="0"/>
          </a:p>
          <a:p>
            <a:pPr lvl="1"/>
            <a:r>
              <a:rPr lang="de-DE" sz="2000" dirty="0" smtClean="0"/>
              <a:t>Manage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reduce</a:t>
            </a:r>
            <a:r>
              <a:rPr lang="de-DE" sz="2000" dirty="0" smtClean="0"/>
              <a:t> </a:t>
            </a:r>
            <a:r>
              <a:rPr lang="de-DE" sz="2000" dirty="0" err="1" smtClean="0"/>
              <a:t>effects</a:t>
            </a:r>
            <a:r>
              <a:rPr lang="de-DE" sz="2000" dirty="0" smtClean="0"/>
              <a:t> </a:t>
            </a:r>
            <a:r>
              <a:rPr lang="de-DE" sz="2000" dirty="0" err="1" smtClean="0"/>
              <a:t>from</a:t>
            </a:r>
            <a:r>
              <a:rPr lang="de-DE" sz="2000" dirty="0" smtClean="0"/>
              <a:t> </a:t>
            </a:r>
            <a:r>
              <a:rPr lang="de-DE" sz="2000" dirty="0" err="1" smtClean="0"/>
              <a:t>return</a:t>
            </a:r>
            <a:r>
              <a:rPr lang="de-DE" sz="2000" dirty="0" smtClean="0"/>
              <a:t> </a:t>
            </a:r>
            <a:r>
              <a:rPr lang="de-DE" sz="2000" dirty="0" err="1" smtClean="0"/>
              <a:t>paths</a:t>
            </a:r>
            <a:endParaRPr lang="de-DE" sz="2000" dirty="0" smtClean="0"/>
          </a:p>
          <a:p>
            <a:r>
              <a:rPr lang="de-DE" sz="2400" dirty="0" smtClean="0"/>
              <a:t>Export 3D </a:t>
            </a:r>
            <a:r>
              <a:rPr lang="de-DE" sz="2400" dirty="0" err="1" smtClean="0"/>
              <a:t>object</a:t>
            </a:r>
            <a:endParaRPr lang="de-DE" sz="2400" dirty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 bwMode="auto">
          <a:xfrm>
            <a:off x="6349107" y="1491828"/>
            <a:ext cx="5301556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865" indent="-285718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287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019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167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463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8611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576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smtClean="0"/>
              <a:t>Benefits</a:t>
            </a:r>
          </a:p>
          <a:p>
            <a:r>
              <a:rPr lang="en-US" sz="2400" dirty="0" smtClean="0"/>
              <a:t>Significantly </a:t>
            </a:r>
            <a:r>
              <a:rPr lang="en-US" sz="2400" dirty="0"/>
              <a:t>speeds </a:t>
            </a:r>
            <a:r>
              <a:rPr lang="en-US" sz="2400" dirty="0" smtClean="0"/>
              <a:t>coil design </a:t>
            </a:r>
          </a:p>
          <a:p>
            <a:r>
              <a:rPr lang="en-US" sz="2400" dirty="0" smtClean="0"/>
              <a:t>Enables rapid </a:t>
            </a:r>
            <a:r>
              <a:rPr lang="en-US" sz="2400" dirty="0"/>
              <a:t>prototyping of shim and gradient </a:t>
            </a:r>
            <a:r>
              <a:rPr lang="en-US" sz="2400" dirty="0" smtClean="0"/>
              <a:t>coils</a:t>
            </a:r>
          </a:p>
          <a:p>
            <a:r>
              <a:rPr lang="en-US" sz="2400" dirty="0" smtClean="0"/>
              <a:t>Available </a:t>
            </a:r>
            <a:r>
              <a:rPr lang="en-US" sz="2400" dirty="0"/>
              <a:t>in MATLAB and </a:t>
            </a:r>
            <a:r>
              <a:rPr lang="en-US" sz="2400" dirty="0" smtClean="0"/>
              <a:t>Python</a:t>
            </a:r>
            <a:endParaRPr lang="de-DE" sz="2400" kern="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47" y="3774067"/>
            <a:ext cx="4176464" cy="303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6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466726" y="260351"/>
            <a:ext cx="111839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914297"/>
            <a:r>
              <a:rPr lang="en-US" kern="0" dirty="0">
                <a:solidFill>
                  <a:srgbClr val="000000"/>
                </a:solidFill>
                <a:latin typeface="Arial"/>
              </a:rPr>
              <a:t>Acknowledgements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980956" y="1597194"/>
            <a:ext cx="63367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/>
              <a:t>All current and previous colleagues and collaboration </a:t>
            </a:r>
            <a:r>
              <a:rPr lang="en-US" sz="2000" dirty="0" smtClean="0"/>
              <a:t>partners:</a:t>
            </a:r>
            <a:endParaRPr lang="en-US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smtClean="0"/>
              <a:t>Philipp Amrein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2000" dirty="0" smtClean="0"/>
              <a:t>Feng Jia</a:t>
            </a:r>
            <a:endParaRPr lang="en-US" sz="20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smtClean="0"/>
              <a:t>Maxim Zaitsev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err="1" smtClean="0"/>
              <a:t>ezyMRI</a:t>
            </a:r>
            <a:r>
              <a:rPr lang="en-US" sz="2000" dirty="0" smtClean="0"/>
              <a:t> </a:t>
            </a:r>
            <a:r>
              <a:rPr lang="en-US" sz="2000" dirty="0"/>
              <a:t>Team “Gradient Coil”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smtClean="0"/>
              <a:t>Everybody </a:t>
            </a:r>
            <a:r>
              <a:rPr lang="en-US" sz="2000" dirty="0"/>
              <a:t>sharing his code </a:t>
            </a:r>
          </a:p>
          <a:p>
            <a:pPr algn="l"/>
            <a:endParaRPr lang="en-US" sz="2000" dirty="0" smtClean="0"/>
          </a:p>
          <a:p>
            <a:pPr algn="l"/>
            <a:endParaRPr lang="en-US" sz="2000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10100" r="3981" b="17451"/>
          <a:stretch/>
        </p:blipFill>
        <p:spPr>
          <a:xfrm>
            <a:off x="876499" y="1816408"/>
            <a:ext cx="3816424" cy="411458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980956" y="4451628"/>
            <a:ext cx="63367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200" dirty="0" err="1" smtClean="0"/>
              <a:t>Funding</a:t>
            </a:r>
            <a:r>
              <a:rPr lang="de-DE" sz="1200" dirty="0" smtClean="0"/>
              <a:t> </a:t>
            </a:r>
            <a:r>
              <a:rPr lang="de-DE" sz="1200" dirty="0" err="1" smtClean="0"/>
              <a:t>sources</a:t>
            </a:r>
            <a:endParaRPr lang="de-DE" sz="12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1200" dirty="0" smtClean="0"/>
              <a:t>This </a:t>
            </a:r>
            <a:r>
              <a:rPr lang="de-DE" sz="1200" dirty="0" err="1" smtClean="0"/>
              <a:t>work</a:t>
            </a:r>
            <a:r>
              <a:rPr lang="de-DE" sz="1200" dirty="0" smtClean="0"/>
              <a:t> </a:t>
            </a:r>
            <a:r>
              <a:rPr lang="de-DE" sz="1200" dirty="0" err="1" smtClean="0"/>
              <a:t>is</a:t>
            </a:r>
            <a:r>
              <a:rPr lang="de-DE" sz="1200" dirty="0" smtClean="0"/>
              <a:t> </a:t>
            </a:r>
            <a:r>
              <a:rPr lang="de-DE" sz="1200" dirty="0" err="1" smtClean="0"/>
              <a:t>part</a:t>
            </a:r>
            <a:r>
              <a:rPr lang="de-DE" sz="1200" dirty="0" smtClean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A4IM </a:t>
            </a:r>
            <a:r>
              <a:rPr lang="de-DE" sz="1200" dirty="0" err="1" smtClean="0"/>
              <a:t>project</a:t>
            </a:r>
            <a:r>
              <a:rPr lang="de-DE" sz="1200" dirty="0" smtClean="0"/>
              <a:t>.</a:t>
            </a:r>
          </a:p>
          <a:p>
            <a:pPr algn="just"/>
            <a:r>
              <a:rPr lang="de-DE" sz="1200" dirty="0" smtClean="0"/>
              <a:t>This </a:t>
            </a:r>
            <a:r>
              <a:rPr lang="de-DE" sz="1200" dirty="0" err="1" smtClean="0"/>
              <a:t>project</a:t>
            </a:r>
            <a:r>
              <a:rPr lang="de-DE" sz="1200" dirty="0" smtClean="0"/>
              <a:t> (22HLT02 A4IM) </a:t>
            </a:r>
            <a:r>
              <a:rPr lang="de-DE" sz="1200" dirty="0" err="1" smtClean="0"/>
              <a:t>has</a:t>
            </a:r>
            <a:r>
              <a:rPr lang="de-DE" sz="1200" dirty="0" smtClean="0"/>
              <a:t> </a:t>
            </a:r>
            <a:r>
              <a:rPr lang="de-DE" sz="1200" dirty="0" err="1" smtClean="0"/>
              <a:t>received</a:t>
            </a:r>
            <a:r>
              <a:rPr lang="de-DE" sz="1200" dirty="0" smtClean="0"/>
              <a:t> </a:t>
            </a:r>
            <a:r>
              <a:rPr lang="de-DE" sz="1200" dirty="0" err="1" smtClean="0"/>
              <a:t>funding</a:t>
            </a:r>
            <a:r>
              <a:rPr lang="de-DE" sz="1200" dirty="0" smtClean="0"/>
              <a:t> </a:t>
            </a:r>
            <a:r>
              <a:rPr lang="de-DE" sz="1200" dirty="0" err="1" smtClean="0"/>
              <a:t>from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European </a:t>
            </a:r>
            <a:r>
              <a:rPr lang="de-DE" sz="1200" dirty="0" err="1" smtClean="0"/>
              <a:t>Partnership</a:t>
            </a:r>
            <a:r>
              <a:rPr lang="de-DE" sz="1200" dirty="0" smtClean="0"/>
              <a:t> on </a:t>
            </a:r>
            <a:r>
              <a:rPr lang="de-DE" sz="1200" dirty="0" err="1" smtClean="0"/>
              <a:t>Metrology</a:t>
            </a:r>
            <a:r>
              <a:rPr lang="de-DE" sz="1200" dirty="0" smtClean="0"/>
              <a:t>, </a:t>
            </a:r>
            <a:r>
              <a:rPr lang="de-DE" sz="1200" dirty="0" err="1" smtClean="0"/>
              <a:t>co-financed</a:t>
            </a:r>
            <a:r>
              <a:rPr lang="de-DE" sz="1200" dirty="0" smtClean="0"/>
              <a:t> </a:t>
            </a:r>
            <a:r>
              <a:rPr lang="de-DE" sz="1200" dirty="0" err="1" smtClean="0"/>
              <a:t>from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European </a:t>
            </a:r>
            <a:r>
              <a:rPr lang="de-DE" sz="1200" dirty="0" err="1" smtClean="0"/>
              <a:t>Union‘s</a:t>
            </a:r>
            <a:r>
              <a:rPr lang="de-DE" sz="1200" dirty="0" smtClean="0"/>
              <a:t> </a:t>
            </a:r>
            <a:r>
              <a:rPr lang="de-DE" sz="1200" dirty="0" err="1" smtClean="0"/>
              <a:t>Horizon</a:t>
            </a:r>
            <a:r>
              <a:rPr lang="de-DE" sz="1200" dirty="0" smtClean="0"/>
              <a:t> Europe Research </a:t>
            </a:r>
            <a:r>
              <a:rPr lang="de-DE" sz="1200" dirty="0" err="1" smtClean="0"/>
              <a:t>and</a:t>
            </a:r>
            <a:r>
              <a:rPr lang="de-DE" sz="1200" dirty="0" smtClean="0"/>
              <a:t> Innovation Programme </a:t>
            </a:r>
            <a:r>
              <a:rPr lang="de-DE" sz="1200" dirty="0" err="1" smtClean="0"/>
              <a:t>and</a:t>
            </a:r>
            <a:r>
              <a:rPr lang="de-DE" sz="1200" dirty="0" smtClean="0"/>
              <a:t> </a:t>
            </a:r>
            <a:r>
              <a:rPr lang="de-DE" sz="1200" dirty="0" err="1" smtClean="0"/>
              <a:t>by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Participating</a:t>
            </a:r>
            <a:r>
              <a:rPr lang="de-DE" sz="1200" dirty="0" smtClean="0"/>
              <a:t> States.</a:t>
            </a:r>
          </a:p>
          <a:p>
            <a:pPr algn="just"/>
            <a:endParaRPr lang="en-US" sz="12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200" dirty="0" smtClean="0"/>
              <a:t>HORIZON-WIDERA-2021-ACCESS-03 </a:t>
            </a:r>
            <a:r>
              <a:rPr lang="en-US" sz="1200" dirty="0" err="1"/>
              <a:t>MRITwins</a:t>
            </a:r>
            <a:endParaRPr lang="en-US" sz="1200" dirty="0"/>
          </a:p>
          <a:p>
            <a:pPr algn="just"/>
            <a:endParaRPr lang="en-US" sz="12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56" y="5816498"/>
            <a:ext cx="3816423" cy="84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0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4973" y="3277473"/>
            <a:ext cx="11232207" cy="2474939"/>
          </a:xfrm>
        </p:spPr>
        <p:txBody>
          <a:bodyPr lIns="121219" tIns="60609" rIns="121219" bIns="60609">
            <a:normAutofit/>
          </a:bodyPr>
          <a:lstStyle/>
          <a:p>
            <a:pPr marL="0" indent="0">
              <a:buNone/>
            </a:pPr>
            <a:r>
              <a:rPr lang="en-US" sz="2486" dirty="0">
                <a:solidFill>
                  <a:srgbClr val="19305C"/>
                </a:solidFill>
              </a:rPr>
              <a:t>Speaker Name: Dr. Sebastian Littin</a:t>
            </a:r>
          </a:p>
          <a:p>
            <a:pPr marL="0" indent="0">
              <a:buNone/>
            </a:pPr>
            <a:endParaRPr lang="en-US" sz="2486" dirty="0">
              <a:solidFill>
                <a:srgbClr val="19305C"/>
              </a:solidFill>
            </a:endParaRPr>
          </a:p>
          <a:p>
            <a:pPr marL="0" indent="0">
              <a:buNone/>
            </a:pPr>
            <a:r>
              <a:rPr lang="en-US" sz="2486" dirty="0">
                <a:solidFill>
                  <a:srgbClr val="19305C"/>
                </a:solidFill>
              </a:rPr>
              <a:t>I have no financial interests or relationships to disclose with regard to the subject matter of this presentation.</a:t>
            </a:r>
          </a:p>
        </p:txBody>
      </p:sp>
      <p:sp>
        <p:nvSpPr>
          <p:cNvPr id="3" name="Rectangle 2"/>
          <p:cNvSpPr/>
          <p:nvPr/>
        </p:nvSpPr>
        <p:spPr>
          <a:xfrm>
            <a:off x="1666798" y="1762207"/>
            <a:ext cx="8788558" cy="1346458"/>
          </a:xfrm>
          <a:prstGeom prst="rect">
            <a:avLst/>
          </a:prstGeom>
          <a:solidFill>
            <a:schemeClr val="bg1"/>
          </a:solidFill>
        </p:spPr>
        <p:txBody>
          <a:bodyPr wrap="square" lIns="121219" tIns="60609" rIns="121219" bIns="6060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977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Declaration of</a:t>
            </a:r>
            <a:br>
              <a:rPr lang="en-US" sz="3977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977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Interests or Relationships</a:t>
            </a:r>
            <a:endParaRPr lang="en-US" sz="3977" dirty="0">
              <a:solidFill>
                <a:srgbClr val="1930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208116"/>
            <a:ext cx="12122150" cy="552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19" tIns="60609" rIns="121219" bIns="6060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685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09"/>
            <a:ext cx="12122150" cy="121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5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Gradient Coil Design</a:t>
            </a:r>
            <a:endParaRPr lang="de-DE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620844" y="1600204"/>
                <a:ext cx="7207813" cy="4525963"/>
              </a:xfrm>
            </p:spPr>
            <p:txBody>
              <a:bodyPr/>
              <a:lstStyle/>
              <a:p>
                <a:r>
                  <a:rPr lang="en-US" sz="2400" dirty="0"/>
                  <a:t>Basic properties:</a:t>
                </a:r>
              </a:p>
              <a:p>
                <a:pPr lvl="1"/>
                <a:r>
                  <a:rPr lang="en-US" dirty="0"/>
                  <a:t>Current carrying surface(s)</a:t>
                </a:r>
              </a:p>
              <a:p>
                <a:pPr lvl="1"/>
                <a:r>
                  <a:rPr lang="en-US" dirty="0"/>
                  <a:t>Target</a:t>
                </a:r>
              </a:p>
              <a:p>
                <a:pPr lvl="1"/>
                <a:r>
                  <a:rPr lang="en-US" dirty="0"/>
                  <a:t>Main field (B</a:t>
                </a:r>
                <a:r>
                  <a:rPr lang="en-US" baseline="-25000" dirty="0"/>
                  <a:t>0</a:t>
                </a:r>
                <a:r>
                  <a:rPr lang="en-US" dirty="0"/>
                  <a:t>) direction</a:t>
                </a:r>
              </a:p>
              <a:p>
                <a:r>
                  <a:rPr lang="en-US" sz="2400" dirty="0" smtClean="0"/>
                  <a:t>Optimize </a:t>
                </a:r>
                <a:r>
                  <a:rPr lang="en-US" sz="2400" dirty="0"/>
                  <a:t>the surface current density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sz="2400" dirty="0"/>
                  <a:t> indirectly, using the Stream function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𝜓</m:t>
                    </m:r>
                  </m:oMath>
                </a14:m>
                <a:r>
                  <a:rPr lang="en-US" sz="2400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b="1" i="1">
                          <a:latin typeface="Cambria Math" panose="02040503050406030204" pitchFamily="18" charset="0"/>
                        </a:rPr>
                        <m:t>𝑱</m:t>
                      </m:r>
                      <m:r>
                        <a:rPr lang="de-DE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sz="2400" b="1" i="1"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de-DE" sz="2400" i="1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de-DE" sz="240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sz="2400" i="1">
                          <a:latin typeface="Cambria Math" panose="02040503050406030204" pitchFamily="18" charset="0"/>
                        </a:rPr>
                        <m:t>×[</m:t>
                      </m:r>
                      <m:r>
                        <a:rPr lang="de-DE" sz="2400" b="1" i="1">
                          <a:latin typeface="Cambria Math" panose="02040503050406030204" pitchFamily="18" charset="0"/>
                        </a:rPr>
                        <m:t>𝝍</m:t>
                      </m:r>
                      <m:d>
                        <m:dPr>
                          <m:ctrlPr>
                            <a:rPr lang="de-DE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de-DE" sz="2400" b="1" i="1">
                          <a:latin typeface="Cambria Math" panose="02040503050406030204" pitchFamily="18" charset="0"/>
                        </a:rPr>
                        <m:t>𝒏</m:t>
                      </m:r>
                      <m:d>
                        <m:dPr>
                          <m:ctrlPr>
                            <a:rPr lang="de-DE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de-DE" sz="2400" i="1">
                          <a:latin typeface="Cambria Math" panose="02040503050406030204" pitchFamily="18" charset="0"/>
                        </a:rPr>
                        <m:t>]  </m:t>
                      </m:r>
                    </m:oMath>
                  </m:oMathPara>
                </a14:m>
                <a:endParaRPr lang="en-US" sz="2400" dirty="0" smtClean="0"/>
              </a:p>
              <a:p>
                <a:r>
                  <a:rPr lang="en-US" sz="2400" dirty="0" smtClean="0"/>
                  <a:t>Derive </a:t>
                </a:r>
                <a:r>
                  <a:rPr lang="en-US" sz="2400" dirty="0"/>
                  <a:t>discretely realizable wire </a:t>
                </a:r>
                <a:r>
                  <a:rPr lang="en-US" sz="2400" dirty="0" smtClean="0"/>
                  <a:t>paths using stream lines</a:t>
                </a:r>
              </a:p>
              <a:p>
                <a:r>
                  <a:rPr lang="en-US" sz="2400" dirty="0" smtClean="0"/>
                  <a:t>So far: Extensive manual post processing required to interconnect streamlines</a:t>
                </a: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620844" y="1600204"/>
                <a:ext cx="7207813" cy="4525963"/>
              </a:xfrm>
              <a:blipFill>
                <a:blip r:embed="rId2"/>
                <a:stretch>
                  <a:fillRect l="-1184" t="-943" b="-377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B617391-4A53-6427-E69C-3AAE230FF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715" y="1403351"/>
            <a:ext cx="1318167" cy="2019319"/>
          </a:xfrm>
          <a:prstGeom prst="rect">
            <a:avLst/>
          </a:prstGeom>
        </p:spPr>
      </p:pic>
      <p:grpSp>
        <p:nvGrpSpPr>
          <p:cNvPr id="11" name="Gruppieren 10"/>
          <p:cNvGrpSpPr/>
          <p:nvPr/>
        </p:nvGrpSpPr>
        <p:grpSpPr>
          <a:xfrm>
            <a:off x="8365331" y="4005064"/>
            <a:ext cx="1500491" cy="2197444"/>
            <a:chOff x="7853692" y="2548072"/>
            <a:chExt cx="2031899" cy="2975683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3F16677D-C136-8F43-B001-B27C4A16BF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3692" y="2548072"/>
              <a:ext cx="1922634" cy="294562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E4E890BB-BEDB-DA85-218D-6826D226662B}"/>
                    </a:ext>
                  </a:extLst>
                </p:cNvPr>
                <p:cNvSpPr txBox="1"/>
                <p:nvPr/>
              </p:nvSpPr>
              <p:spPr>
                <a:xfrm>
                  <a:off x="9409972" y="2648805"/>
                  <a:ext cx="475619" cy="33932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de-DE" sz="1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⃗"/>
                                    <m:ctrlPr>
                                      <a:rPr lang="de-DE" sz="1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𝐽</m:t>
                                    </m:r>
                                  </m:e>
                                </m:acc>
                              </m:e>
                            </m:d>
                          </m:e>
                          <m:sub>
                            <m: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</m:oMath>
                    </m:oMathPara>
                  </a14:m>
                  <a:endParaRPr lang="de-DE" sz="1200" dirty="0"/>
                </a:p>
              </p:txBody>
            </p:sp>
          </mc:Choice>
          <mc:Fallback xmlns="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E4E890BB-BEDB-DA85-218D-6826D22666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09972" y="2648805"/>
                  <a:ext cx="475619" cy="339324"/>
                </a:xfrm>
                <a:prstGeom prst="rect">
                  <a:avLst/>
                </a:prstGeom>
                <a:blipFill>
                  <a:blip r:embed="rId6"/>
                  <a:stretch>
                    <a:fillRect t="-2439" r="-49123" b="-29268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7F0B045A-853D-117F-3598-74D43803DE9F}"/>
                    </a:ext>
                  </a:extLst>
                </p:cNvPr>
                <p:cNvSpPr txBox="1"/>
                <p:nvPr/>
              </p:nvSpPr>
              <p:spPr>
                <a:xfrm>
                  <a:off x="9421583" y="5185457"/>
                  <a:ext cx="383908" cy="3382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de-DE" sz="1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⃗"/>
                                    <m:ctrlPr>
                                      <a:rPr lang="de-DE" sz="1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𝐽</m:t>
                                    </m:r>
                                  </m:e>
                                </m:acc>
                              </m:e>
                            </m:d>
                          </m:e>
                          <m:sub>
                            <m: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𝑚𝑖𝑛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12" name="Textfeld 11">
                  <a:extLst>
                    <a:ext uri="{FF2B5EF4-FFF2-40B4-BE49-F238E27FC236}">
                      <a16:creationId xmlns:a16="http://schemas.microsoft.com/office/drawing/2014/main" id="{7F0B045A-853D-117F-3598-74D43803DE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21583" y="5185457"/>
                  <a:ext cx="383908" cy="338298"/>
                </a:xfrm>
                <a:prstGeom prst="rect">
                  <a:avLst/>
                </a:prstGeom>
                <a:blipFill>
                  <a:blip r:embed="rId7"/>
                  <a:stretch>
                    <a:fillRect t="-2439" r="-76596" b="-34146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Gruppieren 14"/>
          <p:cNvGrpSpPr/>
          <p:nvPr/>
        </p:nvGrpSpPr>
        <p:grpSpPr>
          <a:xfrm>
            <a:off x="10233556" y="1403351"/>
            <a:ext cx="1372135" cy="2056466"/>
            <a:chOff x="6321535" y="2708920"/>
            <a:chExt cx="1858086" cy="2784777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37534B0B-842F-7356-42BF-D0131BB92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1535" y="2708920"/>
              <a:ext cx="1691139" cy="268199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849EBC73-69ED-2DCE-4703-E89E1CE7A7C9}"/>
                    </a:ext>
                  </a:extLst>
                </p:cNvPr>
                <p:cNvSpPr txBox="1"/>
                <p:nvPr/>
              </p:nvSpPr>
              <p:spPr>
                <a:xfrm>
                  <a:off x="7671037" y="2711130"/>
                  <a:ext cx="508583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849EBC73-69ED-2DCE-4703-E89E1CE7A7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1037" y="2711130"/>
                  <a:ext cx="508583" cy="276999"/>
                </a:xfrm>
                <a:prstGeom prst="rect">
                  <a:avLst/>
                </a:prstGeom>
                <a:blipFill>
                  <a:blip r:embed="rId9"/>
                  <a:stretch>
                    <a:fillRect r="-22581" b="-44118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feld 17">
                  <a:extLst>
                    <a:ext uri="{FF2B5EF4-FFF2-40B4-BE49-F238E27FC236}">
                      <a16:creationId xmlns:a16="http://schemas.microsoft.com/office/drawing/2014/main" id="{CC6B16E4-0A19-1770-82A6-D427BF0CC3E0}"/>
                    </a:ext>
                  </a:extLst>
                </p:cNvPr>
                <p:cNvSpPr txBox="1"/>
                <p:nvPr/>
              </p:nvSpPr>
              <p:spPr>
                <a:xfrm>
                  <a:off x="7671038" y="5216698"/>
                  <a:ext cx="508583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de-DE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𝑚𝑖𝑛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CC6B16E4-0A19-1770-82A6-D427BF0CC3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1038" y="5216698"/>
                  <a:ext cx="508583" cy="276999"/>
                </a:xfrm>
                <a:prstGeom prst="rect">
                  <a:avLst/>
                </a:prstGeom>
                <a:blipFill>
                  <a:blip r:embed="rId10"/>
                  <a:stretch>
                    <a:fillRect r="-20968" b="-41176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Textfeld 18"/>
          <p:cNvSpPr txBox="1"/>
          <p:nvPr/>
        </p:nvSpPr>
        <p:spPr>
          <a:xfrm>
            <a:off x="8581358" y="3459817"/>
            <a:ext cx="91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 smtClean="0"/>
              <a:t>Mesh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/>
              <p:cNvSpPr txBox="1"/>
              <p:nvPr/>
            </p:nvSpPr>
            <p:spPr>
              <a:xfrm>
                <a:off x="10001156" y="3459817"/>
                <a:ext cx="17485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1">
                          <a:latin typeface="Cambria Math" panose="02040503050406030204" pitchFamily="18" charset="0"/>
                        </a:rPr>
                        <m:t>𝝍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0" name="Textfeld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156" y="3459817"/>
                <a:ext cx="1748551" cy="369332"/>
              </a:xfrm>
              <a:prstGeom prst="rect">
                <a:avLst/>
              </a:prstGeom>
              <a:blipFill>
                <a:blip r:embed="rId11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/>
              <p:cNvSpPr txBox="1"/>
              <p:nvPr/>
            </p:nvSpPr>
            <p:spPr>
              <a:xfrm>
                <a:off x="8200956" y="6368061"/>
                <a:ext cx="17485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1" i="1">
                          <a:latin typeface="Cambria Math" panose="02040503050406030204" pitchFamily="18" charset="0"/>
                        </a:rPr>
                        <m:t>𝑱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1" name="Textfeld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956" y="6368061"/>
                <a:ext cx="1748551" cy="369332"/>
              </a:xfrm>
              <a:prstGeom prst="rect">
                <a:avLst/>
              </a:prstGeom>
              <a:blipFill>
                <a:blip r:embed="rId12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Grafik 21">
            <a:extLst>
              <a:ext uri="{FF2B5EF4-FFF2-40B4-BE49-F238E27FC236}">
                <a16:creationId xmlns:a16="http://schemas.microsoft.com/office/drawing/2014/main" id="{DD0F76D7-1AC3-C5C1-E376-E5D94780F18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990" y="4095754"/>
            <a:ext cx="1200452" cy="1997542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10001156" y="6368061"/>
            <a:ext cx="1748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Iso </a:t>
            </a:r>
            <a:r>
              <a:rPr lang="de-DE" dirty="0" err="1" smtClean="0"/>
              <a:t>Contours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28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20" grpId="0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Openly Available Software Repositories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6726" y="1484314"/>
            <a:ext cx="11354989" cy="4889500"/>
          </a:xfrm>
        </p:spPr>
        <p:txBody>
          <a:bodyPr/>
          <a:lstStyle/>
          <a:p>
            <a:r>
              <a:rPr lang="en-US" sz="2000" dirty="0"/>
              <a:t>Fully flexible design and post processing “</a:t>
            </a:r>
            <a:r>
              <a:rPr lang="en-US" sz="2000" dirty="0" err="1"/>
              <a:t>CoilGen</a:t>
            </a:r>
            <a:r>
              <a:rPr lang="en-US" sz="2000" dirty="0"/>
              <a:t>: Open Source MR Coil Layout Generator“ </a:t>
            </a:r>
            <a:r>
              <a:rPr lang="en-US" sz="2000" dirty="0" smtClean="0"/>
              <a:t>[1]</a:t>
            </a:r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Matlab</a:t>
            </a:r>
            <a:r>
              <a:rPr lang="en-US" sz="2000" dirty="0"/>
              <a:t>: 	https://github.com/Philipp-MR/CoilGen</a:t>
            </a:r>
          </a:p>
          <a:p>
            <a:pPr marL="0" indent="0">
              <a:buNone/>
            </a:pPr>
            <a:r>
              <a:rPr lang="en-US" sz="2000" dirty="0"/>
              <a:t>Python:	https://github.com/kev-m/pyCoilGen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Python </a:t>
            </a:r>
            <a:r>
              <a:rPr lang="en-US" sz="2000" dirty="0"/>
              <a:t>based “</a:t>
            </a:r>
            <a:r>
              <a:rPr lang="en-US" sz="2000" dirty="0" err="1"/>
              <a:t>GradientDesignTool</a:t>
            </a:r>
            <a:r>
              <a:rPr lang="en-US" sz="2000" dirty="0"/>
              <a:t>” (Patrick Fuchs</a:t>
            </a:r>
            <a:r>
              <a:rPr lang="en-US" sz="2000" dirty="0" smtClean="0"/>
              <a:t>) [2]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https://</a:t>
            </a:r>
            <a:r>
              <a:rPr lang="en-US" sz="2000" dirty="0" smtClean="0"/>
              <a:t>github.com/LUMC-LowFieldMRI/GradientDesignTool 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Educational </a:t>
            </a:r>
            <a:r>
              <a:rPr lang="en-US" sz="2000" dirty="0"/>
              <a:t>“Thin-wire approximation” </a:t>
            </a:r>
            <a:r>
              <a:rPr lang="en-US" sz="2000" dirty="0" smtClean="0"/>
              <a:t>[3]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https://github.com/Sebastian-MR/ThinWire_MRIGradientCoilDesign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err="1" smtClean="0"/>
              <a:t>Matlab</a:t>
            </a:r>
            <a:r>
              <a:rPr lang="en-US" sz="2000" dirty="0" smtClean="0"/>
              <a:t> </a:t>
            </a:r>
            <a:r>
              <a:rPr lang="en-US" sz="2000" dirty="0"/>
              <a:t>based “</a:t>
            </a:r>
            <a:r>
              <a:rPr lang="en-US" sz="2000" dirty="0" err="1"/>
              <a:t>CoilDesign</a:t>
            </a:r>
            <a:r>
              <a:rPr lang="en-US" sz="2000" dirty="0"/>
              <a:t>” (Gale </a:t>
            </a:r>
            <a:r>
              <a:rPr lang="en-US" sz="2000" dirty="0" err="1"/>
              <a:t>Bringout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https://github.com/gBringout/CoilDesign/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925171" y="5229200"/>
            <a:ext cx="50080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100" dirty="0" smtClean="0"/>
              <a:t>[1] </a:t>
            </a:r>
            <a:r>
              <a:rPr lang="en-US" sz="1100" dirty="0" err="1"/>
              <a:t>Amrein</a:t>
            </a:r>
            <a:r>
              <a:rPr lang="en-US" sz="1100" dirty="0"/>
              <a:t> P et al </a:t>
            </a:r>
            <a:r>
              <a:rPr lang="en-US" sz="1100" dirty="0" err="1"/>
              <a:t>CoilGen</a:t>
            </a:r>
            <a:r>
              <a:rPr lang="en-US" sz="1100" dirty="0"/>
              <a:t>: Open-source MR coil layout generator. </a:t>
            </a:r>
            <a:r>
              <a:rPr lang="en-US" sz="1100" i="1" dirty="0" err="1"/>
              <a:t>Magn</a:t>
            </a:r>
            <a:r>
              <a:rPr lang="en-US" sz="1100" i="1" dirty="0"/>
              <a:t> </a:t>
            </a:r>
            <a:r>
              <a:rPr lang="en-US" sz="1100" i="1" dirty="0" err="1"/>
              <a:t>Reson</a:t>
            </a:r>
            <a:r>
              <a:rPr lang="en-US" sz="1100" i="1" dirty="0"/>
              <a:t> Med</a:t>
            </a:r>
            <a:r>
              <a:rPr lang="en-US" sz="1100" dirty="0"/>
              <a:t>. 2022; 88( 3): 1465- 1479. doi:10.1002/mrm.29294</a:t>
            </a:r>
          </a:p>
          <a:p>
            <a:pPr algn="l"/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[</a:t>
            </a:r>
            <a:r>
              <a:rPr lang="en-GB" sz="1100" kern="0" dirty="0">
                <a:solidFill>
                  <a:srgbClr val="000000"/>
                </a:solidFill>
                <a:latin typeface="+mj-lt"/>
              </a:rPr>
              <a:t>2</a:t>
            </a:r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] De </a:t>
            </a:r>
            <a:r>
              <a:rPr lang="en-GB" sz="1100" kern="0" dirty="0" err="1">
                <a:solidFill>
                  <a:srgbClr val="000000"/>
                </a:solidFill>
                <a:latin typeface="+mj-lt"/>
              </a:rPr>
              <a:t>Vos</a:t>
            </a:r>
            <a:r>
              <a:rPr lang="en-GB" sz="1100" kern="0" dirty="0">
                <a:solidFill>
                  <a:srgbClr val="000000"/>
                </a:solidFill>
                <a:latin typeface="+mj-lt"/>
              </a:rPr>
              <a:t> et al. </a:t>
            </a:r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(</a:t>
            </a:r>
            <a:r>
              <a:rPr lang="en-GB" sz="1100" kern="0" dirty="0">
                <a:solidFill>
                  <a:srgbClr val="000000"/>
                </a:solidFill>
                <a:latin typeface="+mj-lt"/>
              </a:rPr>
              <a:t>2020 </a:t>
            </a:r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)IEEE </a:t>
            </a:r>
            <a:r>
              <a:rPr lang="en-GB" sz="1100" kern="0" dirty="0">
                <a:solidFill>
                  <a:srgbClr val="000000"/>
                </a:solidFill>
                <a:latin typeface="+mj-lt"/>
              </a:rPr>
              <a:t>Trans. </a:t>
            </a:r>
            <a:r>
              <a:rPr lang="en-GB" sz="1100" kern="0" dirty="0" err="1" smtClean="0">
                <a:solidFill>
                  <a:srgbClr val="000000"/>
                </a:solidFill>
                <a:latin typeface="+mj-lt"/>
              </a:rPr>
              <a:t>Magn</a:t>
            </a:r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: </a:t>
            </a:r>
            <a:r>
              <a:rPr lang="de-DE" sz="1100" dirty="0">
                <a:latin typeface="+mj-lt"/>
              </a:rPr>
              <a:t>Gradient Coil Design </a:t>
            </a:r>
            <a:r>
              <a:rPr lang="de-DE" sz="1100" dirty="0" err="1">
                <a:latin typeface="+mj-lt"/>
              </a:rPr>
              <a:t>and</a:t>
            </a:r>
            <a:r>
              <a:rPr lang="de-DE" sz="1100" dirty="0">
                <a:latin typeface="+mj-lt"/>
              </a:rPr>
              <a:t> </a:t>
            </a:r>
            <a:r>
              <a:rPr lang="de-DE" sz="1100" dirty="0" err="1">
                <a:latin typeface="+mj-lt"/>
              </a:rPr>
              <a:t>Realization</a:t>
            </a:r>
            <a:r>
              <a:rPr lang="de-DE" sz="1100" dirty="0">
                <a:latin typeface="+mj-lt"/>
              </a:rPr>
              <a:t> </a:t>
            </a:r>
            <a:r>
              <a:rPr lang="de-DE" sz="1100" dirty="0" err="1">
                <a:latin typeface="+mj-lt"/>
              </a:rPr>
              <a:t>for</a:t>
            </a:r>
            <a:r>
              <a:rPr lang="de-DE" sz="1100" dirty="0">
                <a:latin typeface="+mj-lt"/>
              </a:rPr>
              <a:t/>
            </a:r>
            <a:br>
              <a:rPr lang="de-DE" sz="1100" dirty="0">
                <a:latin typeface="+mj-lt"/>
              </a:rPr>
            </a:br>
            <a:r>
              <a:rPr lang="de-DE" sz="1100" dirty="0">
                <a:latin typeface="+mj-lt"/>
              </a:rPr>
              <a:t>a Halbach-</a:t>
            </a:r>
            <a:r>
              <a:rPr lang="de-DE" sz="1100" dirty="0" err="1">
                <a:latin typeface="+mj-lt"/>
              </a:rPr>
              <a:t>Based</a:t>
            </a:r>
            <a:r>
              <a:rPr lang="de-DE" sz="1100" dirty="0">
                <a:latin typeface="+mj-lt"/>
              </a:rPr>
              <a:t> MRI </a:t>
            </a:r>
            <a:r>
              <a:rPr lang="de-DE" sz="1100" dirty="0" smtClean="0">
                <a:latin typeface="+mj-lt"/>
              </a:rPr>
              <a:t>System</a:t>
            </a:r>
            <a:r>
              <a:rPr lang="en-GB" sz="1100" kern="0" dirty="0" smtClean="0">
                <a:solidFill>
                  <a:srgbClr val="000000"/>
                </a:solidFill>
                <a:latin typeface="+mj-lt"/>
              </a:rPr>
              <a:t>. doi:10.1109/TMAG.2019.2958561</a:t>
            </a:r>
          </a:p>
          <a:p>
            <a:pPr marL="0" indent="0" algn="l">
              <a:buNone/>
            </a:pPr>
            <a:r>
              <a:rPr lang="en-US" sz="1100" dirty="0" smtClean="0">
                <a:latin typeface="+mj-lt"/>
              </a:rPr>
              <a:t>[3] </a:t>
            </a:r>
            <a:r>
              <a:rPr lang="en-US" sz="1100" dirty="0">
                <a:latin typeface="+mj-lt"/>
              </a:rPr>
              <a:t>Littin S et al (2021) Methods: Of Stream Functions and Thin Wires: An Intuitive Approach to Gradient Coil Design. </a:t>
            </a:r>
            <a:r>
              <a:rPr lang="en-US" sz="1100" i="1" dirty="0">
                <a:latin typeface="+mj-lt"/>
              </a:rPr>
              <a:t>Front. Phys.</a:t>
            </a:r>
            <a:r>
              <a:rPr lang="en-US" sz="1100" dirty="0">
                <a:latin typeface="+mj-lt"/>
              </a:rPr>
              <a:t> 9:699468. </a:t>
            </a:r>
            <a:r>
              <a:rPr lang="en-US" sz="1100" dirty="0" smtClean="0">
                <a:latin typeface="+mj-lt"/>
              </a:rPr>
              <a:t>doi:10.3389/fphy.2021.699468</a:t>
            </a:r>
          </a:p>
        </p:txBody>
      </p:sp>
    </p:spTree>
    <p:extLst>
      <p:ext uri="{BB962C8B-B14F-4D97-AF65-F5344CB8AC3E}">
        <p14:creationId xmlns:p14="http://schemas.microsoft.com/office/powerpoint/2010/main" val="38536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 smtClean="0"/>
              <a:t>Features </a:t>
            </a:r>
            <a:r>
              <a:rPr lang="de-DE" sz="3600" dirty="0" err="1" smtClean="0"/>
              <a:t>of</a:t>
            </a:r>
            <a:r>
              <a:rPr lang="de-DE" sz="3600" dirty="0" smtClean="0"/>
              <a:t> </a:t>
            </a:r>
            <a:r>
              <a:rPr lang="de-DE" sz="3600" dirty="0" err="1" smtClean="0"/>
              <a:t>CoilGen</a:t>
            </a:r>
            <a:endParaRPr lang="en-US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6726" y="1484314"/>
            <a:ext cx="5810373" cy="4889500"/>
          </a:xfrm>
        </p:spPr>
        <p:txBody>
          <a:bodyPr/>
          <a:lstStyle/>
          <a:p>
            <a:r>
              <a:rPr lang="en-US" sz="2400" dirty="0"/>
              <a:t>Generate triangular surface mesh</a:t>
            </a:r>
          </a:p>
          <a:p>
            <a:r>
              <a:rPr lang="en-US" sz="2400" dirty="0"/>
              <a:t>Design on arbitrary surfaces</a:t>
            </a:r>
          </a:p>
          <a:p>
            <a:r>
              <a:rPr lang="en-US" sz="2400" dirty="0" smtClean="0"/>
              <a:t>Optimize the stream function on boundary elements of a mesh [4,5]</a:t>
            </a:r>
          </a:p>
          <a:p>
            <a:r>
              <a:rPr lang="en-US" sz="2400" dirty="0" smtClean="0"/>
              <a:t>Advanced post-processing options</a:t>
            </a:r>
          </a:p>
          <a:p>
            <a:r>
              <a:rPr lang="en-US" sz="2400" dirty="0" smtClean="0"/>
              <a:t>Output: </a:t>
            </a:r>
          </a:p>
          <a:p>
            <a:pPr lvl="1"/>
            <a:r>
              <a:rPr lang="en-US" dirty="0" smtClean="0"/>
              <a:t>Non-overlapping, interconnected coil layout</a:t>
            </a:r>
          </a:p>
          <a:p>
            <a:pPr lvl="1"/>
            <a:r>
              <a:rPr lang="en-US" dirty="0" smtClean="0"/>
              <a:t>.</a:t>
            </a:r>
            <a:r>
              <a:rPr lang="en-US" dirty="0" err="1" smtClean="0"/>
              <a:t>stl</a:t>
            </a:r>
            <a:r>
              <a:rPr lang="en-US" dirty="0" smtClean="0"/>
              <a:t> file for CAD import</a:t>
            </a:r>
          </a:p>
          <a:p>
            <a:pPr lvl="1"/>
            <a:r>
              <a:rPr lang="en-US" dirty="0" smtClean="0"/>
              <a:t>Dual layer path for PCBs</a:t>
            </a:r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411" y="1484314"/>
            <a:ext cx="2308281" cy="1823705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1512168" y="5805264"/>
            <a:ext cx="469292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050" dirty="0" smtClean="0"/>
              <a:t>[4] </a:t>
            </a:r>
            <a:r>
              <a:rPr lang="en-US" sz="1050" dirty="0" err="1" smtClean="0"/>
              <a:t>Peeren</a:t>
            </a:r>
            <a:r>
              <a:rPr lang="en-US" sz="1050" dirty="0" smtClean="0"/>
              <a:t> G N. </a:t>
            </a:r>
            <a:r>
              <a:rPr lang="en-US" sz="1050" dirty="0"/>
              <a:t>Stream function approach for determining optimal surface currents Journal of </a:t>
            </a:r>
            <a:r>
              <a:rPr lang="en-US" sz="1050" dirty="0" smtClean="0"/>
              <a:t>Computational </a:t>
            </a:r>
            <a:r>
              <a:rPr lang="en-US" sz="1050" dirty="0"/>
              <a:t>Physics. 2003;191:305–321</a:t>
            </a:r>
            <a:r>
              <a:rPr lang="en-US" sz="1050" dirty="0" smtClean="0"/>
              <a:t>.</a:t>
            </a:r>
          </a:p>
          <a:p>
            <a:pPr algn="l"/>
            <a:r>
              <a:rPr lang="en-US" sz="1050" dirty="0" smtClean="0"/>
              <a:t>[5] </a:t>
            </a:r>
            <a:r>
              <a:rPr lang="en-US" sz="1050" dirty="0" err="1" smtClean="0"/>
              <a:t>Lemdiasov</a:t>
            </a:r>
            <a:r>
              <a:rPr lang="en-US" sz="1050" dirty="0" smtClean="0"/>
              <a:t> et al. </a:t>
            </a:r>
            <a:r>
              <a:rPr lang="en-US" sz="1050" dirty="0"/>
              <a:t>A stream function method for gradient coil design </a:t>
            </a:r>
            <a:r>
              <a:rPr lang="en-US" sz="1050" dirty="0" smtClean="0"/>
              <a:t>Concepts </a:t>
            </a:r>
            <a:r>
              <a:rPr lang="en-US" sz="1050" dirty="0"/>
              <a:t>in Magnetic Resonance Part B: Magnetic Resonance Engineering. 2005;26B:67–80</a:t>
            </a:r>
            <a:r>
              <a:rPr lang="en-US" sz="1050" dirty="0" smtClean="0"/>
              <a:t>.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5" y="3717032"/>
            <a:ext cx="4851300" cy="282669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B617391-4A53-6427-E69C-3AAE230FF5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33429" y="1062477"/>
            <a:ext cx="1785005" cy="273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CoilGen</a:t>
            </a:r>
            <a:r>
              <a:rPr lang="de-DE" dirty="0" smtClean="0"/>
              <a:t>: </a:t>
            </a:r>
            <a:r>
              <a:rPr lang="de-DE" dirty="0" err="1" smtClean="0"/>
              <a:t>Beyond</a:t>
            </a:r>
            <a:r>
              <a:rPr lang="de-DE" dirty="0" smtClean="0"/>
              <a:t> Stream </a:t>
            </a:r>
            <a:r>
              <a:rPr lang="de-DE" dirty="0" err="1" smtClean="0"/>
              <a:t>Functions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1" y="1826524"/>
            <a:ext cx="1196448" cy="2160000"/>
          </a:xfr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259" y="1796834"/>
            <a:ext cx="2160000" cy="216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202" y="1743653"/>
            <a:ext cx="1216497" cy="2160000"/>
          </a:xfrm>
          <a:prstGeom prst="rect">
            <a:avLst/>
          </a:prstGeom>
        </p:spPr>
      </p:pic>
      <p:sp>
        <p:nvSpPr>
          <p:cNvPr id="8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Pfeil nach rechts 8"/>
          <p:cNvSpPr/>
          <p:nvPr/>
        </p:nvSpPr>
        <p:spPr bwMode="auto">
          <a:xfrm>
            <a:off x="1042675" y="4425055"/>
            <a:ext cx="1872000" cy="1008112"/>
          </a:xfrm>
          <a:prstGeom prst="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r>
              <a: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Project</a:t>
            </a:r>
            <a:r>
              <a:rPr kumimoji="0" lang="de-DE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on 2D </a:t>
            </a:r>
            <a:r>
              <a:rPr kumimoji="0" lang="de-DE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surface</a:t>
            </a:r>
            <a:r>
              <a:rPr kumimoji="0" lang="de-DE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kumimoji="0" lang="de-DE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discretize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Pfeil nach rechts 9"/>
          <p:cNvSpPr/>
          <p:nvPr/>
        </p:nvSpPr>
        <p:spPr bwMode="auto">
          <a:xfrm>
            <a:off x="3771592" y="4425055"/>
            <a:ext cx="1872000" cy="1008112"/>
          </a:xfrm>
          <a:prstGeom prst="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r>
              <a:rPr kumimoji="0" lang="de-DE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Analyze</a:t>
            </a:r>
            <a:r>
              <a:rPr kumimoji="0" lang="de-DE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topology</a:t>
            </a:r>
            <a:r>
              <a: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</a:t>
            </a:r>
            <a:r>
              <a:rPr kumimoji="0" lang="de-DE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define</a:t>
            </a:r>
            <a:r>
              <a:rPr kumimoji="0" lang="de-DE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path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Pfeil nach rechts 10"/>
          <p:cNvSpPr/>
          <p:nvPr/>
        </p:nvSpPr>
        <p:spPr bwMode="auto">
          <a:xfrm>
            <a:off x="6500269" y="4416423"/>
            <a:ext cx="1872000" cy="1008112"/>
          </a:xfrm>
          <a:prstGeom prst="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r>
              <a: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Interconnect in &amp; </a:t>
            </a:r>
            <a:r>
              <a:rPr kumimoji="0" lang="de-DE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between</a:t>
            </a:r>
            <a:r>
              <a:rPr kumimoji="0" 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de-DE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groups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2" r="38778" b="54987"/>
          <a:stretch/>
        </p:blipFill>
        <p:spPr>
          <a:xfrm>
            <a:off x="4692923" y="1908922"/>
            <a:ext cx="2736304" cy="206706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" t="144" r="71533" b="52958"/>
          <a:stretch/>
        </p:blipFill>
        <p:spPr>
          <a:xfrm>
            <a:off x="2172643" y="1743653"/>
            <a:ext cx="2617129" cy="2397600"/>
          </a:xfrm>
          <a:prstGeom prst="rect">
            <a:avLst/>
          </a:prstGeom>
        </p:spPr>
      </p:pic>
      <p:sp>
        <p:nvSpPr>
          <p:cNvPr id="16" name="Pfeil nach rechts 15"/>
          <p:cNvSpPr/>
          <p:nvPr/>
        </p:nvSpPr>
        <p:spPr bwMode="auto">
          <a:xfrm>
            <a:off x="9229427" y="4425055"/>
            <a:ext cx="1872000" cy="1008112"/>
          </a:xfrm>
          <a:prstGeom prst="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" charset="0"/>
              </a:rPr>
              <a:t>Project </a:t>
            </a:r>
            <a:r>
              <a:rPr lang="de-DE" sz="1400" dirty="0" smtClean="0">
                <a:solidFill>
                  <a:schemeClr val="tx1"/>
                </a:solidFill>
                <a:latin typeface="Arial" charset="0"/>
              </a:rPr>
              <a:t>back, manage </a:t>
            </a:r>
            <a:r>
              <a:rPr lang="de-DE" sz="1400" dirty="0" err="1" smtClean="0">
                <a:solidFill>
                  <a:schemeClr val="tx1"/>
                </a:solidFill>
                <a:latin typeface="Arial" charset="0"/>
              </a:rPr>
              <a:t>overlaps</a:t>
            </a:r>
            <a:endParaRPr lang="en-US" sz="14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80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CoilGen</a:t>
            </a:r>
            <a:r>
              <a:rPr lang="de-DE" dirty="0" smtClean="0"/>
              <a:t>: Coil Designs </a:t>
            </a:r>
            <a:r>
              <a:rPr lang="de-DE" dirty="0" err="1" smtClean="0"/>
              <a:t>for</a:t>
            </a:r>
            <a:r>
              <a:rPr lang="de-DE" dirty="0" smtClean="0"/>
              <a:t> Halbach Systems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6" y="1445159"/>
            <a:ext cx="3240000" cy="2345454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075" y="1445160"/>
            <a:ext cx="3240000" cy="234545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663" y="1345349"/>
            <a:ext cx="3240000" cy="234545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6" y="3933056"/>
            <a:ext cx="3240000" cy="234545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61" y="4080958"/>
            <a:ext cx="3240000" cy="242907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663" y="3573016"/>
            <a:ext cx="3599999" cy="269897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91" y="3619471"/>
            <a:ext cx="3600000" cy="260606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075" y="3619471"/>
            <a:ext cx="3600000" cy="260606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1056401" y="6300028"/>
            <a:ext cx="239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x-Gradient</a:t>
            </a:r>
            <a:endParaRPr lang="en-US" dirty="0"/>
          </a:p>
        </p:txBody>
      </p:sp>
      <p:sp>
        <p:nvSpPr>
          <p:cNvPr id="13" name="Textfeld 12"/>
          <p:cNvSpPr txBox="1"/>
          <p:nvPr/>
        </p:nvSpPr>
        <p:spPr>
          <a:xfrm>
            <a:off x="4743016" y="6292499"/>
            <a:ext cx="239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y</a:t>
            </a:r>
            <a:r>
              <a:rPr lang="de-DE" dirty="0" smtClean="0"/>
              <a:t>-Gradient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8727369" y="6300028"/>
            <a:ext cx="239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z</a:t>
            </a:r>
            <a:r>
              <a:rPr lang="de-DE" dirty="0" smtClean="0"/>
              <a:t>-Gradient</a:t>
            </a:r>
            <a:endParaRPr lang="en-US" dirty="0"/>
          </a:p>
        </p:txBody>
      </p:sp>
      <p:sp>
        <p:nvSpPr>
          <p:cNvPr id="15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7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097" y="1370889"/>
            <a:ext cx="7247579" cy="421835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CoilGen</a:t>
            </a:r>
            <a:r>
              <a:rPr lang="de-DE" dirty="0" smtClean="0"/>
              <a:t>: 3D </a:t>
            </a:r>
            <a:r>
              <a:rPr lang="de-DE" dirty="0" err="1" smtClean="0"/>
              <a:t>printed</a:t>
            </a:r>
            <a:r>
              <a:rPr lang="de-DE" dirty="0" smtClean="0"/>
              <a:t> </a:t>
            </a:r>
            <a:r>
              <a:rPr lang="de-DE" dirty="0" err="1" smtClean="0"/>
              <a:t>carrier</a:t>
            </a:r>
            <a:endParaRPr lang="en-US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269255" y="1842068"/>
            <a:ext cx="4228144" cy="3171108"/>
            <a:chOff x="432546" y="1984127"/>
            <a:chExt cx="4032448" cy="3024336"/>
          </a:xfrm>
        </p:grpSpPr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546" y="1984127"/>
              <a:ext cx="4032448" cy="3024336"/>
            </a:xfrm>
            <a:prstGeom prst="rect">
              <a:avLst/>
            </a:prstGeom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78" r="14329" b="28488"/>
            <a:stretch/>
          </p:blipFill>
          <p:spPr>
            <a:xfrm>
              <a:off x="2604691" y="2677390"/>
              <a:ext cx="1860303" cy="2331073"/>
            </a:xfrm>
            <a:prstGeom prst="rect">
              <a:avLst/>
            </a:prstGeom>
          </p:spPr>
        </p:pic>
      </p:grpSp>
      <p:sp>
        <p:nvSpPr>
          <p:cNvPr id="17" name="Textfeld 16"/>
          <p:cNvSpPr txBox="1"/>
          <p:nvPr/>
        </p:nvSpPr>
        <p:spPr>
          <a:xfrm>
            <a:off x="1020515" y="5157192"/>
            <a:ext cx="2714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Images </a:t>
            </a:r>
            <a:r>
              <a:rPr lang="de-DE" dirty="0" err="1" smtClean="0"/>
              <a:t>courtesy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/>
              <a:t>Nils </a:t>
            </a:r>
            <a:r>
              <a:rPr lang="de-DE" dirty="0" err="1" smtClean="0"/>
              <a:t>Allek</a:t>
            </a:r>
            <a:r>
              <a:rPr lang="de-DE" dirty="0" smtClean="0"/>
              <a:t> (FH Dortmund)</a:t>
            </a:r>
            <a:endParaRPr lang="en-US" dirty="0"/>
          </a:p>
        </p:txBody>
      </p:sp>
      <p:sp>
        <p:nvSpPr>
          <p:cNvPr id="6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764931" y="5662989"/>
            <a:ext cx="7007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ISMRM 2024: 4080; </a:t>
            </a:r>
            <a:r>
              <a:rPr lang="de-DE" dirty="0" err="1" smtClean="0"/>
              <a:t>Samardzija</a:t>
            </a:r>
            <a:r>
              <a:rPr lang="de-DE" dirty="0" smtClean="0"/>
              <a:t> et al. „</a:t>
            </a:r>
            <a:r>
              <a:rPr lang="en-US" dirty="0" smtClean="0"/>
              <a:t>MRI4ALL </a:t>
            </a:r>
            <a:r>
              <a:rPr lang="en-US" dirty="0"/>
              <a:t>Hackathon: Under a Week Build of Open-Source Gradient Coils for a Low-Field </a:t>
            </a:r>
            <a:r>
              <a:rPr lang="en-US" dirty="0" smtClean="0"/>
              <a:t>MRI”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377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CoilGen</a:t>
            </a:r>
            <a:r>
              <a:rPr lang="en-US" dirty="0" smtClean="0"/>
              <a:t>: Printed Circuit Boards (PCBs)</a:t>
            </a:r>
            <a:endParaRPr lang="en-US" dirty="0"/>
          </a:p>
        </p:txBody>
      </p:sp>
      <p:sp>
        <p:nvSpPr>
          <p:cNvPr id="4" name="Rectangle 6"/>
          <p:cNvSpPr/>
          <p:nvPr/>
        </p:nvSpPr>
        <p:spPr bwMode="auto">
          <a:xfrm>
            <a:off x="12037739" y="6773589"/>
            <a:ext cx="84411" cy="8441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46" y="3808362"/>
            <a:ext cx="2198974" cy="1599615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5318136" y="5877272"/>
            <a:ext cx="6503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1600" dirty="0" err="1" smtClean="0">
                <a:solidFill>
                  <a:schemeClr val="tx2"/>
                </a:solidFill>
              </a:rPr>
              <a:t>Amrein</a:t>
            </a:r>
            <a:r>
              <a:rPr lang="de-DE" sz="1600" dirty="0" smtClean="0">
                <a:solidFill>
                  <a:schemeClr val="tx2"/>
                </a:solidFill>
              </a:rPr>
              <a:t> et al. Optimal bi-</a:t>
            </a:r>
            <a:r>
              <a:rPr lang="de-DE" sz="1600" dirty="0" err="1" smtClean="0">
                <a:solidFill>
                  <a:schemeClr val="tx2"/>
                </a:solidFill>
              </a:rPr>
              <a:t>planar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gradient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coil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configurations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for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diamnond</a:t>
            </a:r>
            <a:r>
              <a:rPr lang="de-DE" sz="1600" dirty="0" smtClean="0">
                <a:solidFill>
                  <a:schemeClr val="tx2"/>
                </a:solidFill>
              </a:rPr>
              <a:t> nitrogen-</a:t>
            </a:r>
            <a:r>
              <a:rPr lang="de-DE" sz="1600" dirty="0" err="1" smtClean="0">
                <a:solidFill>
                  <a:schemeClr val="tx2"/>
                </a:solidFill>
              </a:rPr>
              <a:t>vacancy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based</a:t>
            </a:r>
            <a:r>
              <a:rPr lang="de-DE" sz="1600" dirty="0" smtClean="0">
                <a:solidFill>
                  <a:schemeClr val="tx2"/>
                </a:solidFill>
              </a:rPr>
              <a:t> </a:t>
            </a:r>
            <a:r>
              <a:rPr lang="de-DE" sz="1600" dirty="0" err="1" smtClean="0">
                <a:solidFill>
                  <a:schemeClr val="tx2"/>
                </a:solidFill>
              </a:rPr>
              <a:t>diffusion-weighted</a:t>
            </a:r>
            <a:r>
              <a:rPr lang="de-DE" sz="1600" dirty="0" smtClean="0">
                <a:solidFill>
                  <a:schemeClr val="tx2"/>
                </a:solidFill>
              </a:rPr>
              <a:t> NMR </a:t>
            </a:r>
            <a:r>
              <a:rPr lang="de-DE" sz="1600" dirty="0" err="1" smtClean="0">
                <a:solidFill>
                  <a:schemeClr val="tx2"/>
                </a:solidFill>
              </a:rPr>
              <a:t>experiments</a:t>
            </a:r>
            <a:r>
              <a:rPr lang="de-DE" sz="1600" dirty="0" smtClean="0">
                <a:solidFill>
                  <a:schemeClr val="tx2"/>
                </a:solidFill>
              </a:rPr>
              <a:t>, </a:t>
            </a:r>
            <a:r>
              <a:rPr lang="de-DE" sz="1600" dirty="0" err="1" smtClean="0">
                <a:solidFill>
                  <a:schemeClr val="tx2"/>
                </a:solidFill>
              </a:rPr>
              <a:t>MagnResonMaterPhy</a:t>
            </a:r>
            <a:endParaRPr lang="en-US" sz="1600" dirty="0">
              <a:solidFill>
                <a:schemeClr val="tx2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6029856" y="1412776"/>
            <a:ext cx="4495715" cy="4558823"/>
            <a:chOff x="6212755" y="2312236"/>
            <a:chExt cx="3505109" cy="3554311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099" y="2312236"/>
              <a:ext cx="3440765" cy="3554311"/>
            </a:xfrm>
            <a:prstGeom prst="rect">
              <a:avLst/>
            </a:prstGeom>
          </p:spPr>
        </p:pic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878"/>
            <a:stretch/>
          </p:blipFill>
          <p:spPr>
            <a:xfrm>
              <a:off x="6212755" y="2351754"/>
              <a:ext cx="1936552" cy="1725318"/>
            </a:xfrm>
            <a:prstGeom prst="rect">
              <a:avLst/>
            </a:prstGeom>
          </p:spPr>
        </p:pic>
      </p:grpSp>
      <p:pic>
        <p:nvPicPr>
          <p:cNvPr id="17" name="Grafik 8">
            <a:extLst>
              <a:ext uri="{FF2B5EF4-FFF2-40B4-BE49-F238E27FC236}">
                <a16:creationId xmlns:a16="http://schemas.microsoft.com/office/drawing/2014/main" id="{82CCEF7D-3F07-6825-FFFB-41B02D2C14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031" y="3965081"/>
            <a:ext cx="1477935" cy="147992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Grafik 13">
            <a:extLst>
              <a:ext uri="{FF2B5EF4-FFF2-40B4-BE49-F238E27FC236}">
                <a16:creationId xmlns:a16="http://schemas.microsoft.com/office/drawing/2014/main" id="{BF3741DE-3158-B82A-2C19-E40B75BC9B1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9605" y="1354084"/>
            <a:ext cx="3146077" cy="243495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327" y="1419305"/>
            <a:ext cx="2368660" cy="2355024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466726" y="5596020"/>
            <a:ext cx="6061075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1600" dirty="0">
                <a:solidFill>
                  <a:schemeClr val="tx2"/>
                </a:solidFill>
              </a:rPr>
              <a:t>OCRA </a:t>
            </a:r>
            <a:r>
              <a:rPr lang="en-US" sz="1600" dirty="0" smtClean="0">
                <a:solidFill>
                  <a:schemeClr val="tx2"/>
                </a:solidFill>
              </a:rPr>
              <a:t>Gradients (M</a:t>
            </a:r>
            <a:r>
              <a:rPr lang="en-US" sz="1600" dirty="0">
                <a:solidFill>
                  <a:schemeClr val="tx2"/>
                </a:solidFill>
              </a:rPr>
              <a:t>. </a:t>
            </a:r>
            <a:r>
              <a:rPr lang="en-US" sz="1600" dirty="0" smtClean="0">
                <a:solidFill>
                  <a:schemeClr val="tx2"/>
                </a:solidFill>
              </a:rPr>
              <a:t>Prier)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4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mz_TM_overview">
  <a:themeElements>
    <a:clrScheme name="mz_TM_overvie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z_TM_overvie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z_TM_overvi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z_TM_overvi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z_TM_overvi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z_TM_overvi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z_TM_overvi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z_TM_overvi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z_TM_overvi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de-DE" altLang="x-non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mz_TM_overview</Template>
  <TotalTime>0</TotalTime>
  <Pages>0</Pages>
  <Words>727</Words>
  <Characters>0</Characters>
  <Application>Microsoft Office PowerPoint</Application>
  <DocSecurity>0</DocSecurity>
  <PresentationFormat>Benutzerdefiniert</PresentationFormat>
  <Lines>0</Lines>
  <Paragraphs>114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 Math</vt:lpstr>
      <vt:lpstr>Wingdings</vt:lpstr>
      <vt:lpstr>mz_TM_overview</vt:lpstr>
      <vt:lpstr>Custom Design</vt:lpstr>
      <vt:lpstr>1_Custom Design</vt:lpstr>
      <vt:lpstr>ESG 2024 Open Source Challenge: </vt:lpstr>
      <vt:lpstr>PowerPoint-Präsentation</vt:lpstr>
      <vt:lpstr>Gradient Coil Design</vt:lpstr>
      <vt:lpstr>Openly Available Software Repositories</vt:lpstr>
      <vt:lpstr>Features of CoilGen</vt:lpstr>
      <vt:lpstr>CoilGen: Beyond Stream Functions</vt:lpstr>
      <vt:lpstr>CoilGen: Coil Designs for Halbach Systems</vt:lpstr>
      <vt:lpstr>CoilGen: 3D printed carrier</vt:lpstr>
      <vt:lpstr>CoilGen: Printed Circuit Boards (PCBs)</vt:lpstr>
      <vt:lpstr>CoilGen Post Processing: SVD Shim Coil</vt:lpstr>
      <vt:lpstr>ezyMRI Workshop 2024: Gradient Design</vt:lpstr>
      <vt:lpstr>ezyMRI Workshop 2024: Gradient Building</vt:lpstr>
      <vt:lpstr>CoilGen Summary</vt:lpstr>
      <vt:lpstr>PowerPoint-Präsentation</vt:lpstr>
    </vt:vector>
  </TitlesOfParts>
  <Company>UKL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&amp; Methods  Early Morning Presentation</dc:title>
  <dc:creator>Dr. Maxim Zaitsev</dc:creator>
  <cp:lastModifiedBy>Dr. Sebastian Littin</cp:lastModifiedBy>
  <cp:revision>1065</cp:revision>
  <dcterms:created xsi:type="dcterms:W3CDTF">2015-04-13T20:00:37Z</dcterms:created>
  <dcterms:modified xsi:type="dcterms:W3CDTF">2024-05-06T02:37:48Z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1033-9.1.0.4751</vt:lpwstr>
  </property>
</Properties>
</file>