
<file path=[Content_Types].xml><?xml version="1.0" encoding="utf-8"?>
<Types xmlns="http://schemas.openxmlformats.org/package/2006/content-types">
  <Default Extension="emf" ContentType="image/x-emf"/>
  <Default Extension="fntdata" ContentType="application/x-fontdata"/>
  <Default Extension="jpeg" ContentType="image/jpeg"/>
  <Default Extension="mov" ContentType="video/quicktime"/>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4"/>
  </p:sldMasterIdLst>
  <p:notesMasterIdLst>
    <p:notesMasterId r:id="rId13"/>
  </p:notesMasterIdLst>
  <p:sldIdLst>
    <p:sldId id="267" r:id="rId5"/>
    <p:sldId id="293" r:id="rId6"/>
    <p:sldId id="294" r:id="rId7"/>
    <p:sldId id="300" r:id="rId8"/>
    <p:sldId id="295" r:id="rId9"/>
    <p:sldId id="296" r:id="rId10"/>
    <p:sldId id="297" r:id="rId11"/>
    <p:sldId id="302" r:id="rId12"/>
  </p:sldIdLst>
  <p:sldSz cx="12192000" cy="6858000"/>
  <p:notesSz cx="6858000" cy="9144000"/>
  <p:embeddedFontLst>
    <p:embeddedFont>
      <p:font typeface="Acumin Pro" panose="020B0604020202020204" charset="0"/>
      <p:regular r:id="rId14"/>
      <p:bold r:id="rId15"/>
      <p:italic r:id="rId16"/>
      <p:boldItalic r:id="rId17"/>
    </p:embeddedFont>
    <p:embeddedFont>
      <p:font typeface="Acumin Pro Condensed Semibold" panose="020B0604020202020204" charset="0"/>
      <p:regular r:id="rId18"/>
      <p:bold r:id="rId19"/>
      <p:italic r:id="rId20"/>
      <p:boldItalic r:id="rId21"/>
    </p:embeddedFont>
    <p:embeddedFont>
      <p:font typeface="Cambria Math" panose="02040503050406030204" pitchFamily="18" charset="0"/>
      <p:regular r:id="rId22"/>
    </p:embeddedFont>
    <p:embeddedFont>
      <p:font typeface="Franklin Gothic Book" panose="020B0503020102020204" pitchFamily="34" charset="0"/>
      <p:regular r:id="rId23"/>
      <p:italic r:id="rId24"/>
    </p:embeddedFont>
    <p:embeddedFont>
      <p:font typeface="Franklin Gothic Medium" panose="020B0603020102020204" pitchFamily="34" charset="0"/>
      <p:regular r:id="rId25"/>
      <p: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80" userDrawn="1">
          <p15:clr>
            <a:srgbClr val="A4A3A4"/>
          </p15:clr>
        </p15:guide>
        <p15:guide id="2" pos="31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6CE219-6CB4-4D82-2315-C217F06FFCCD}" name="Hiller, Kelly R" initials="HKR" userId="S::khiller@purdue.edu::b25b1487-7f5e-4b7f-a0b2-f8bcb0b1ea5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5FFFE"/>
    <a:srgbClr val="CFB991"/>
    <a:srgbClr val="DDB945"/>
    <a:srgbClr val="EBD9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7301CF-369B-CA42-8AF7-01E3934F9FA2}" v="71" dt="2024-05-06T16:40:28.3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8"/>
    <p:restoredTop sz="71647"/>
  </p:normalViewPr>
  <p:slideViewPr>
    <p:cSldViewPr snapToGrid="0">
      <p:cViewPr>
        <p:scale>
          <a:sx n="89" d="100"/>
          <a:sy n="89" d="100"/>
        </p:scale>
        <p:origin x="1328" y="232"/>
      </p:cViewPr>
      <p:guideLst>
        <p:guide orient="horz" pos="1080"/>
        <p:guide pos="3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customXml" Target="../customXml/item3.xml"/><Relationship Id="rId21" Type="http://schemas.openxmlformats.org/officeDocument/2006/relationships/font" Target="fonts/font8.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1.fntdata"/><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6.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26CF7-48D8-2F46-AFC8-8A5D2298DFDD}" type="datetimeFigureOut">
              <a:rPr lang="en-US" smtClean="0"/>
              <a:t>5/6/2024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7BF745-0557-B241-863F-056113C7032A}" type="slidenum">
              <a:rPr lang="en-US" smtClean="0"/>
              <a:t>‹#›</a:t>
            </a:fld>
            <a:endParaRPr lang="en-US"/>
          </a:p>
        </p:txBody>
      </p:sp>
    </p:spTree>
    <p:extLst>
      <p:ext uri="{BB962C8B-B14F-4D97-AF65-F5344CB8AC3E}">
        <p14:creationId xmlns:p14="http://schemas.microsoft.com/office/powerpoint/2010/main" val="3165674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Good afternoon everyone,</a:t>
            </a:r>
          </a:p>
          <a:p>
            <a:r>
              <a:rPr lang="en-US" dirty="0"/>
              <a:t>My name is Folk Narongrit from Purdue University, and our team will be presenting our open source floating cable trap design tool.</a:t>
            </a:r>
          </a:p>
        </p:txBody>
      </p:sp>
      <p:sp>
        <p:nvSpPr>
          <p:cNvPr id="4" name="Slide Number Placeholder 3"/>
          <p:cNvSpPr>
            <a:spLocks noGrp="1"/>
          </p:cNvSpPr>
          <p:nvPr>
            <p:ph type="sldNum" sz="quarter" idx="5"/>
          </p:nvPr>
        </p:nvSpPr>
        <p:spPr/>
        <p:txBody>
          <a:bodyPr/>
          <a:lstStyle/>
          <a:p>
            <a:fld id="{237BF745-0557-B241-863F-056113C7032A}" type="slidenum">
              <a:rPr lang="en-US" smtClean="0"/>
              <a:t>1</a:t>
            </a:fld>
            <a:endParaRPr lang="en-US"/>
          </a:p>
        </p:txBody>
      </p:sp>
    </p:spTree>
    <p:extLst>
      <p:ext uri="{BB962C8B-B14F-4D97-AF65-F5344CB8AC3E}">
        <p14:creationId xmlns:p14="http://schemas.microsoft.com/office/powerpoint/2010/main" val="3532331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lvl="1">
              <a:buFont typeface="Wingdings" pitchFamily="2" charset="2"/>
              <a:buNone/>
            </a:pPr>
            <a:r>
              <a:rPr lang="en-US" dirty="0"/>
              <a:t>First I want to give a quick overview of cable traps. They’re one of the most overlooked parts when designing the MRI coil system. The job of cable traps is to  attenuate common-mode currents in the coaxial shields. Common-mode currents are not desired because it introduces noise and artifacts in the image and can increase the temperature of the cable.</a:t>
            </a:r>
          </a:p>
          <a:p>
            <a:pPr lvl="1">
              <a:buFont typeface="Wingdings" pitchFamily="2" charset="2"/>
              <a:buNone/>
            </a:pPr>
            <a:r>
              <a:rPr lang="en-US" dirty="0"/>
              <a:t>Normal cable traps are soldered onto the coil which has to be placed at the right location for optimal benefit.</a:t>
            </a:r>
          </a:p>
          <a:p>
            <a:pPr lvl="1">
              <a:buFont typeface="Wingdings" pitchFamily="2" charset="2"/>
              <a:buNone/>
            </a:pPr>
            <a:r>
              <a:rPr lang="en-US" dirty="0"/>
              <a:t>Floating cable traps don’t require any connections to the coaxial cable, allowing for flexible and optimal placement of the traps.</a:t>
            </a:r>
          </a:p>
          <a:p>
            <a:pPr lvl="1">
              <a:buFont typeface="Wingdings" pitchFamily="2" charset="2"/>
              <a:buNone/>
            </a:pPr>
            <a:r>
              <a:rPr lang="en-US" dirty="0"/>
              <a:t>On the top right image, You might have used a type of cable trap on USB cables – floating cable traps work in the same way.</a:t>
            </a:r>
          </a:p>
          <a:p>
            <a:pPr lvl="1">
              <a:buFont typeface="Wingdings" pitchFamily="2" charset="2"/>
              <a:buNone/>
            </a:pPr>
            <a:endParaRPr lang="en-US" dirty="0"/>
          </a:p>
          <a:p>
            <a:pPr lvl="1">
              <a:buFont typeface="Wingdings" pitchFamily="2" charset="2"/>
              <a:buChar char="Ø"/>
            </a:pPr>
            <a:r>
              <a:rPr lang="en-US" dirty="0"/>
              <a:t>couple to nearby dielectrics (the body) a</a:t>
            </a:r>
          </a:p>
          <a:p>
            <a:pPr lvl="3">
              <a:buFont typeface="Wingdings" pitchFamily="2" charset="2"/>
              <a:buChar char="Ø"/>
            </a:pPr>
            <a:r>
              <a:rPr lang="en-US" sz="2400" dirty="0"/>
              <a:t>introduces resistive losses  </a:t>
            </a:r>
            <a:r>
              <a:rPr lang="en-US" sz="2400" dirty="0">
                <a:sym typeface="Wingdings" pitchFamily="2" charset="2"/>
              </a:rPr>
              <a:t> Lowers SNR</a:t>
            </a:r>
          </a:p>
          <a:p>
            <a:pPr lvl="1" fontAlgn="auto">
              <a:spcAft>
                <a:spcPts val="0"/>
              </a:spcAft>
              <a:buFont typeface="Wingdings" pitchFamily="2" charset="2"/>
              <a:buChar char="Ø"/>
            </a:pPr>
            <a:r>
              <a:rPr lang="en-US" dirty="0">
                <a:sym typeface="Wingdings" pitchFamily="2" charset="2"/>
              </a:rPr>
              <a:t> couples to other cables</a:t>
            </a:r>
          </a:p>
          <a:p>
            <a:pPr lvl="3">
              <a:buFont typeface="Wingdings" pitchFamily="2" charset="2"/>
              <a:buChar char="Ø"/>
            </a:pPr>
            <a:r>
              <a:rPr lang="en-US" sz="2400" dirty="0">
                <a:sym typeface="Wingdings" pitchFamily="2" charset="2"/>
              </a:rPr>
              <a:t>noise and artifacts in the reconstructed image</a:t>
            </a:r>
          </a:p>
          <a:p>
            <a:pPr lvl="1" fontAlgn="auto">
              <a:spcAft>
                <a:spcPts val="0"/>
              </a:spcAft>
              <a:buFont typeface="Wingdings" pitchFamily="2" charset="2"/>
              <a:buChar char="Ø"/>
            </a:pPr>
            <a:r>
              <a:rPr lang="en-US" dirty="0">
                <a:sym typeface="Wingdings" pitchFamily="2" charset="2"/>
              </a:rPr>
              <a:t> increase in cable temperature </a:t>
            </a:r>
          </a:p>
          <a:p>
            <a:pPr lvl="3">
              <a:buFont typeface="Wingdings" pitchFamily="2" charset="2"/>
              <a:buChar char="Ø"/>
            </a:pPr>
            <a:r>
              <a:rPr lang="en-US" sz="2400" dirty="0">
                <a:sym typeface="Wingdings" pitchFamily="2" charset="2"/>
              </a:rPr>
              <a:t>Potential RF burns</a:t>
            </a:r>
            <a:endParaRPr lang="en-US" sz="2400" b="1" dirty="0"/>
          </a:p>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2</a:t>
            </a:fld>
            <a:endParaRPr lang="en-US"/>
          </a:p>
        </p:txBody>
      </p:sp>
    </p:spTree>
    <p:extLst>
      <p:ext uri="{BB962C8B-B14F-4D97-AF65-F5344CB8AC3E}">
        <p14:creationId xmlns:p14="http://schemas.microsoft.com/office/powerpoint/2010/main" val="830629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design cable traps, we normally use the three basic equations for a concentric cylinder to  design the  traps. </a:t>
            </a:r>
          </a:p>
          <a:p>
            <a:r>
              <a:rPr lang="en-US" dirty="0"/>
              <a:t>This way of designing cable traps does not guarantee optimal attenuation performance. </a:t>
            </a:r>
          </a:p>
          <a:p>
            <a:r>
              <a:rPr lang="en-US" dirty="0"/>
              <a:t>In fact, it does not even guarantee that the cable trap can be tuned to the Larmor frequency. </a:t>
            </a:r>
          </a:p>
          <a:p>
            <a:r>
              <a:rPr lang="en-US" dirty="0"/>
              <a:t>A cable trap designer might have to redo the calculations and refabricate the traps a couple of times to get it right.</a:t>
            </a:r>
          </a:p>
          <a:p>
            <a:endParaRPr lang="en-US" dirty="0"/>
          </a:p>
          <a:p>
            <a:r>
              <a:rPr lang="en-US" dirty="0"/>
              <a:t>In our work, we derived a single closed-form design equation by eliminating all intermediate variables from the problem. </a:t>
            </a:r>
          </a:p>
          <a:p>
            <a:r>
              <a:rPr lang="en-US" dirty="0"/>
              <a:t>We also included the tuning capacitance in the equation so the designer can predict which tuning capacitor to use.</a:t>
            </a:r>
          </a:p>
        </p:txBody>
      </p:sp>
      <p:sp>
        <p:nvSpPr>
          <p:cNvPr id="4" name="Slide Number Placeholder 3"/>
          <p:cNvSpPr>
            <a:spLocks noGrp="1"/>
          </p:cNvSpPr>
          <p:nvPr>
            <p:ph type="sldNum" sz="quarter" idx="5"/>
          </p:nvPr>
        </p:nvSpPr>
        <p:spPr/>
        <p:txBody>
          <a:bodyPr/>
          <a:lstStyle/>
          <a:p>
            <a:fld id="{237BF745-0557-B241-863F-056113C7032A}" type="slidenum">
              <a:rPr lang="en-US" smtClean="0"/>
              <a:t>3</a:t>
            </a:fld>
            <a:endParaRPr lang="en-US"/>
          </a:p>
        </p:txBody>
      </p:sp>
    </p:spTree>
    <p:extLst>
      <p:ext uri="{BB962C8B-B14F-4D97-AF65-F5344CB8AC3E}">
        <p14:creationId xmlns:p14="http://schemas.microsoft.com/office/powerpoint/2010/main" val="3300654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 want to show a quick demo of the web application we wrote to compute and generate cable traps in a method we call the parametric design process.</a:t>
            </a:r>
          </a:p>
          <a:p>
            <a:r>
              <a:rPr lang="en-US" dirty="0"/>
              <a:t>You first input some constants, so we have the Larmor frequency, the known dielectric constant and magnetic permeability of the substrate,</a:t>
            </a:r>
          </a:p>
          <a:p>
            <a:r>
              <a:rPr lang="en-US" dirty="0"/>
              <a:t>and then the inner diameter, which should closely fit the cables you are using. </a:t>
            </a:r>
          </a:p>
          <a:p>
            <a:endParaRPr lang="en-US" dirty="0"/>
          </a:p>
          <a:p>
            <a:r>
              <a:rPr lang="en-US" dirty="0"/>
              <a:t>We then have some design constraints</a:t>
            </a:r>
          </a:p>
          <a:p>
            <a:r>
              <a:rPr lang="en-US" dirty="0"/>
              <a:t>Such as the capacitor values that you have in your lab, and the length of the cable trap, which is a physical constraint based on your application.</a:t>
            </a:r>
          </a:p>
          <a:p>
            <a:r>
              <a:rPr lang="en-US" dirty="0"/>
              <a:t>The program then shows you all the optimized design parameters, and an arrow will point at the most optimized cable trap parameters for the given length.</a:t>
            </a:r>
          </a:p>
          <a:p>
            <a:endParaRPr lang="en-US" dirty="0"/>
          </a:p>
          <a:p>
            <a:r>
              <a:rPr lang="en-US" dirty="0"/>
              <a:t>The program can then automatically generate a 3D model so that you can 3D print the cable traps.</a:t>
            </a:r>
          </a:p>
          <a:p>
            <a:r>
              <a:rPr lang="en-US" dirty="0"/>
              <a:t>[pause until video end]</a:t>
            </a:r>
          </a:p>
          <a:p>
            <a:r>
              <a:rPr lang="en-US" dirty="0"/>
              <a:t>On the top right are some example cable trap models that were produced through our program.</a:t>
            </a:r>
          </a:p>
        </p:txBody>
      </p:sp>
      <p:sp>
        <p:nvSpPr>
          <p:cNvPr id="4" name="Slide Number Placeholder 3"/>
          <p:cNvSpPr>
            <a:spLocks noGrp="1"/>
          </p:cNvSpPr>
          <p:nvPr>
            <p:ph type="sldNum" sz="quarter" idx="5"/>
          </p:nvPr>
        </p:nvSpPr>
        <p:spPr/>
        <p:txBody>
          <a:bodyPr/>
          <a:lstStyle/>
          <a:p>
            <a:fld id="{237BF745-0557-B241-863F-056113C7032A}" type="slidenum">
              <a:rPr lang="en-US" smtClean="0"/>
              <a:t>4</a:t>
            </a:fld>
            <a:endParaRPr lang="en-US"/>
          </a:p>
        </p:txBody>
      </p:sp>
    </p:spTree>
    <p:extLst>
      <p:ext uri="{BB962C8B-B14F-4D97-AF65-F5344CB8AC3E}">
        <p14:creationId xmlns:p14="http://schemas.microsoft.com/office/powerpoint/2010/main" val="751766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[backup]</a:t>
            </a:r>
          </a:p>
          <a:p>
            <a:r>
              <a:rPr lang="en-US" dirty="0"/>
              <a:t>Now I want to show a quick demo of the web application we wrote to compute and generate cable traps in a method we call the parametric design process.</a:t>
            </a:r>
          </a:p>
          <a:p>
            <a:r>
              <a:rPr lang="en-US" dirty="0"/>
              <a:t>You first input some constants, so we have the Larmor frequency, the known dielectric constant and magnetic permeability,</a:t>
            </a:r>
          </a:p>
          <a:p>
            <a:r>
              <a:rPr lang="en-US" dirty="0"/>
              <a:t>and then the inner diameter, which should closely fit the cables you are using. </a:t>
            </a:r>
          </a:p>
          <a:p>
            <a:endParaRPr lang="en-US" dirty="0"/>
          </a:p>
          <a:p>
            <a:r>
              <a:rPr lang="en-US" dirty="0"/>
              <a:t>We then have some design constraints</a:t>
            </a:r>
          </a:p>
          <a:p>
            <a:r>
              <a:rPr lang="en-US" dirty="0"/>
              <a:t>Such as the capacitor values that you have in your lab, and the length of the cable trap, which is a physical constraint based on your experiments.</a:t>
            </a:r>
          </a:p>
          <a:p>
            <a:r>
              <a:rPr lang="en-US" dirty="0"/>
              <a:t>The program then shows you all the optimized design parameters, and an arrow will point at the most optimized cable trap for the given length.</a:t>
            </a:r>
          </a:p>
          <a:p>
            <a:endParaRPr lang="en-US" dirty="0"/>
          </a:p>
          <a:p>
            <a:r>
              <a:rPr lang="en-US" dirty="0"/>
              <a:t>The program can then automatically generate a 3D model so that you can 3D print the cable traps.</a:t>
            </a:r>
          </a:p>
          <a:p>
            <a:r>
              <a:rPr lang="en-US" dirty="0"/>
              <a:t>On the top right are some example cable trap models that was produced through our program.</a:t>
            </a:r>
          </a:p>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5</a:t>
            </a:fld>
            <a:endParaRPr lang="en-US"/>
          </a:p>
        </p:txBody>
      </p:sp>
    </p:spTree>
    <p:extLst>
      <p:ext uri="{BB962C8B-B14F-4D97-AF65-F5344CB8AC3E}">
        <p14:creationId xmlns:p14="http://schemas.microsoft.com/office/powerpoint/2010/main" val="686079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show some examples of the output plots at 3T on the left, and 9.4 T on the right.</a:t>
            </a:r>
          </a:p>
          <a:p>
            <a:pPr marL="171450" indent="-171450">
              <a:buFont typeface="Arial" panose="020B0604020202020204" pitchFamily="34" charset="0"/>
              <a:buChar char="•"/>
            </a:pPr>
            <a:r>
              <a:rPr lang="en-US" dirty="0"/>
              <a:t>You start seeing the benefits of using the program, where you can see certain designs that are not possible because they either cannot give you the desired frequency or the designs are physically impossible to manufacture.</a:t>
            </a:r>
          </a:p>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6</a:t>
            </a:fld>
            <a:endParaRPr lang="en-US"/>
          </a:p>
        </p:txBody>
      </p:sp>
    </p:spTree>
    <p:extLst>
      <p:ext uri="{BB962C8B-B14F-4D97-AF65-F5344CB8AC3E}">
        <p14:creationId xmlns:p14="http://schemas.microsoft.com/office/powerpoint/2010/main" val="282620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show some of the experiments we have done comparing cable traps designed using our tool, versus one that was empirically designed using the standard equations.</a:t>
            </a:r>
          </a:p>
          <a:p>
            <a:r>
              <a:rPr lang="en-US" dirty="0"/>
              <a:t>The new cable traps was able to attenuate around 10 dB of common-mode current more than the old design.</a:t>
            </a:r>
          </a:p>
          <a:p>
            <a:r>
              <a:rPr lang="en-US" dirty="0"/>
              <a:t>While it does not sound like much, experiments at the scanner show that the new cable traps was able to recover SNR back to baseline values, and that signal homogeneity of the phantoms improved when using our cable traps [as opposed to one that was empirically designed.]</a:t>
            </a:r>
          </a:p>
        </p:txBody>
      </p:sp>
      <p:sp>
        <p:nvSpPr>
          <p:cNvPr id="4" name="Slide Number Placeholder 3"/>
          <p:cNvSpPr>
            <a:spLocks noGrp="1"/>
          </p:cNvSpPr>
          <p:nvPr>
            <p:ph type="sldNum" sz="quarter" idx="5"/>
          </p:nvPr>
        </p:nvSpPr>
        <p:spPr/>
        <p:txBody>
          <a:bodyPr/>
          <a:lstStyle/>
          <a:p>
            <a:fld id="{237BF745-0557-B241-863F-056113C7032A}" type="slidenum">
              <a:rPr lang="en-US" smtClean="0"/>
              <a:t>7</a:t>
            </a:fld>
            <a:endParaRPr lang="en-US"/>
          </a:p>
        </p:txBody>
      </p:sp>
    </p:spTree>
    <p:extLst>
      <p:ext uri="{BB962C8B-B14F-4D97-AF65-F5344CB8AC3E}">
        <p14:creationId xmlns:p14="http://schemas.microsoft.com/office/powerpoint/2010/main" val="2376302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tool helps increase consistency and reduces fabrication time of cable traps while also improving SNR. There are many potential applications for MRI coils and other MRI technologies such as in interventional devices.</a:t>
            </a:r>
          </a:p>
          <a:p>
            <a:endParaRPr lang="en-US" dirty="0"/>
          </a:p>
          <a:p>
            <a:r>
              <a:rPr lang="en-US" dirty="0"/>
              <a:t>The next time you want to build a cable trap, feel free to go to our GitHub on QR code and try out our cable trap tool.  We also have an upcoming paper outlining the design process so you can follow along in your lab.</a:t>
            </a:r>
          </a:p>
          <a:p>
            <a:endParaRPr lang="en-US" dirty="0"/>
          </a:p>
          <a:p>
            <a:r>
              <a:rPr lang="en-US" dirty="0"/>
              <a:t>Thank you very much</a:t>
            </a:r>
          </a:p>
        </p:txBody>
      </p:sp>
      <p:sp>
        <p:nvSpPr>
          <p:cNvPr id="4" name="Slide Number Placeholder 3"/>
          <p:cNvSpPr>
            <a:spLocks noGrp="1"/>
          </p:cNvSpPr>
          <p:nvPr>
            <p:ph type="sldNum" sz="quarter" idx="5"/>
          </p:nvPr>
        </p:nvSpPr>
        <p:spPr/>
        <p:txBody>
          <a:bodyPr/>
          <a:lstStyle/>
          <a:p>
            <a:fld id="{237BF745-0557-B241-863F-056113C7032A}" type="slidenum">
              <a:rPr lang="en-US" smtClean="0"/>
              <a:t>8</a:t>
            </a:fld>
            <a:endParaRPr lang="en-US"/>
          </a:p>
        </p:txBody>
      </p:sp>
    </p:spTree>
    <p:extLst>
      <p:ext uri="{BB962C8B-B14F-4D97-AF65-F5344CB8AC3E}">
        <p14:creationId xmlns:p14="http://schemas.microsoft.com/office/powerpoint/2010/main" val="844756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lack">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82BBC47-D7E9-E849-BE67-7366DB40877A}"/>
              </a:ext>
            </a:extLst>
          </p:cNvPr>
          <p:cNvPicPr>
            <a:picLocks noChangeAspect="1"/>
          </p:cNvPicPr>
          <p:nvPr userDrawn="1"/>
        </p:nvPicPr>
        <p:blipFill>
          <a:blip r:embed="rId2"/>
          <a:stretch>
            <a:fillRect/>
          </a:stretch>
        </p:blipFill>
        <p:spPr>
          <a:xfrm>
            <a:off x="1008180" y="5839623"/>
            <a:ext cx="3892434" cy="430099"/>
          </a:xfrm>
          <a:prstGeom prst="rect">
            <a:avLst/>
          </a:prstGeom>
        </p:spPr>
      </p:pic>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3"/>
          <a:stretch>
            <a:fillRect/>
          </a:stretch>
        </p:blipFill>
        <p:spPr>
          <a:xfrm>
            <a:off x="9956800" y="0"/>
            <a:ext cx="2235200" cy="6858000"/>
          </a:xfrm>
          <a:prstGeom prst="rect">
            <a:avLst/>
          </a:prstGeom>
          <a:noFill/>
        </p:spPr>
      </p:pic>
      <p:sp>
        <p:nvSpPr>
          <p:cNvPr id="6" name="Triangle 5">
            <a:extLst>
              <a:ext uri="{FF2B5EF4-FFF2-40B4-BE49-F238E27FC236}">
                <a16:creationId xmlns:a16="http://schemas.microsoft.com/office/drawing/2014/main" id="{47BD40D6-A6F9-8B8C-560F-0C7A97097E8F}"/>
              </a:ext>
            </a:extLst>
          </p:cNvPr>
          <p:cNvSpPr/>
          <p:nvPr userDrawn="1"/>
        </p:nvSpPr>
        <p:spPr>
          <a:xfrm>
            <a:off x="9954708" y="-9439"/>
            <a:ext cx="2246721" cy="6867440"/>
          </a:xfrm>
          <a:custGeom>
            <a:avLst/>
            <a:gdLst>
              <a:gd name="connsiteX0" fmla="*/ 0 w 2243579"/>
              <a:gd name="connsiteY0" fmla="*/ 0 h 6881568"/>
              <a:gd name="connsiteX1" fmla="*/ 2243579 w 2243579"/>
              <a:gd name="connsiteY1" fmla="*/ 0 h 6881568"/>
              <a:gd name="connsiteX2" fmla="*/ 2243579 w 2243579"/>
              <a:gd name="connsiteY2" fmla="*/ 6881568 h 6881568"/>
              <a:gd name="connsiteX3" fmla="*/ 0 w 2243579"/>
              <a:gd name="connsiteY3" fmla="*/ 6881568 h 6881568"/>
              <a:gd name="connsiteX4" fmla="*/ 0 w 2243579"/>
              <a:gd name="connsiteY4" fmla="*/ 0 h 6881568"/>
              <a:gd name="connsiteX0" fmla="*/ 1300899 w 2243579"/>
              <a:gd name="connsiteY0" fmla="*/ 565608 h 6881568"/>
              <a:gd name="connsiteX1" fmla="*/ 2243579 w 2243579"/>
              <a:gd name="connsiteY1" fmla="*/ 0 h 6881568"/>
              <a:gd name="connsiteX2" fmla="*/ 2243579 w 2243579"/>
              <a:gd name="connsiteY2" fmla="*/ 6881568 h 6881568"/>
              <a:gd name="connsiteX3" fmla="*/ 0 w 2243579"/>
              <a:gd name="connsiteY3" fmla="*/ 6881568 h 6881568"/>
              <a:gd name="connsiteX4" fmla="*/ 1300899 w 2243579"/>
              <a:gd name="connsiteY4" fmla="*/ 565608 h 6881568"/>
              <a:gd name="connsiteX0" fmla="*/ 1602557 w 2243579"/>
              <a:gd name="connsiteY0" fmla="*/ 18854 h 6881568"/>
              <a:gd name="connsiteX1" fmla="*/ 2243579 w 2243579"/>
              <a:gd name="connsiteY1" fmla="*/ 0 h 6881568"/>
              <a:gd name="connsiteX2" fmla="*/ 2243579 w 2243579"/>
              <a:gd name="connsiteY2" fmla="*/ 6881568 h 6881568"/>
              <a:gd name="connsiteX3" fmla="*/ 0 w 2243579"/>
              <a:gd name="connsiteY3" fmla="*/ 6881568 h 6881568"/>
              <a:gd name="connsiteX4" fmla="*/ 1602557 w 2243579"/>
              <a:gd name="connsiteY4" fmla="*/ 18854 h 6881568"/>
              <a:gd name="connsiteX0" fmla="*/ 1319753 w 1960775"/>
              <a:gd name="connsiteY0" fmla="*/ 18854 h 6881568"/>
              <a:gd name="connsiteX1" fmla="*/ 1960775 w 1960775"/>
              <a:gd name="connsiteY1" fmla="*/ 0 h 6881568"/>
              <a:gd name="connsiteX2" fmla="*/ 1960775 w 1960775"/>
              <a:gd name="connsiteY2" fmla="*/ 6881568 h 6881568"/>
              <a:gd name="connsiteX3" fmla="*/ 0 w 1960775"/>
              <a:gd name="connsiteY3" fmla="*/ 6806154 h 6881568"/>
              <a:gd name="connsiteX4" fmla="*/ 1319753 w 1960775"/>
              <a:gd name="connsiteY4" fmla="*/ 18854 h 6881568"/>
              <a:gd name="connsiteX0" fmla="*/ 1593130 w 2234152"/>
              <a:gd name="connsiteY0" fmla="*/ 18854 h 6881569"/>
              <a:gd name="connsiteX1" fmla="*/ 2234152 w 2234152"/>
              <a:gd name="connsiteY1" fmla="*/ 0 h 6881569"/>
              <a:gd name="connsiteX2" fmla="*/ 2234152 w 2234152"/>
              <a:gd name="connsiteY2" fmla="*/ 6881568 h 6881569"/>
              <a:gd name="connsiteX3" fmla="*/ 0 w 2234152"/>
              <a:gd name="connsiteY3" fmla="*/ 6881569 h 6881569"/>
              <a:gd name="connsiteX4" fmla="*/ 1593130 w 2234152"/>
              <a:gd name="connsiteY4" fmla="*/ 18854 h 6881569"/>
              <a:gd name="connsiteX0" fmla="*/ 1583717 w 2234152"/>
              <a:gd name="connsiteY0" fmla="*/ 9420 h 6881569"/>
              <a:gd name="connsiteX1" fmla="*/ 2234152 w 2234152"/>
              <a:gd name="connsiteY1" fmla="*/ 0 h 6881569"/>
              <a:gd name="connsiteX2" fmla="*/ 2234152 w 2234152"/>
              <a:gd name="connsiteY2" fmla="*/ 6881568 h 6881569"/>
              <a:gd name="connsiteX3" fmla="*/ 0 w 2234152"/>
              <a:gd name="connsiteY3" fmla="*/ 6881569 h 6881569"/>
              <a:gd name="connsiteX4" fmla="*/ 1583717 w 2234152"/>
              <a:gd name="connsiteY4" fmla="*/ 9420 h 6881569"/>
              <a:gd name="connsiteX0" fmla="*/ 1583717 w 2243566"/>
              <a:gd name="connsiteY0" fmla="*/ 0 h 6872149"/>
              <a:gd name="connsiteX1" fmla="*/ 2243566 w 2243566"/>
              <a:gd name="connsiteY1" fmla="*/ 12 h 6872149"/>
              <a:gd name="connsiteX2" fmla="*/ 2234152 w 2243566"/>
              <a:gd name="connsiteY2" fmla="*/ 6872148 h 6872149"/>
              <a:gd name="connsiteX3" fmla="*/ 0 w 2243566"/>
              <a:gd name="connsiteY3" fmla="*/ 6872149 h 6872149"/>
              <a:gd name="connsiteX4" fmla="*/ 1583717 w 2243566"/>
              <a:gd name="connsiteY4" fmla="*/ 0 h 6872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3566" h="6872149">
                <a:moveTo>
                  <a:pt x="1583717" y="0"/>
                </a:moveTo>
                <a:lnTo>
                  <a:pt x="2243566" y="12"/>
                </a:lnTo>
                <a:lnTo>
                  <a:pt x="2234152" y="6872148"/>
                </a:lnTo>
                <a:lnTo>
                  <a:pt x="0" y="6872149"/>
                </a:lnTo>
                <a:lnTo>
                  <a:pt x="1583717" y="0"/>
                </a:lnTo>
                <a:close/>
              </a:path>
            </a:pathLst>
          </a:custGeom>
          <a:solidFill>
            <a:srgbClr val="CFB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2077279"/>
            <a:ext cx="9525473" cy="534037"/>
          </a:xfrm>
        </p:spPr>
        <p:txBody>
          <a:bodyPr>
            <a:noAutofit/>
          </a:bodyPr>
          <a:lstStyle>
            <a:lvl1pPr>
              <a:defRPr sz="4400" cap="none">
                <a:solidFill>
                  <a:schemeClr val="bg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629340"/>
            <a:ext cx="9525473" cy="449263"/>
          </a:xfrm>
        </p:spPr>
        <p:txBody>
          <a:bodyPr>
            <a:noAutofit/>
          </a:bodyPr>
          <a:lstStyle>
            <a:lvl1pPr marL="0" indent="0">
              <a:buFontTx/>
              <a:buNone/>
              <a:defRPr sz="2000" b="0" i="0">
                <a:solidFill>
                  <a:schemeClr val="bg2"/>
                </a:solidFill>
                <a:latin typeface="Acumin Pro Semibold"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23257" y="3093721"/>
            <a:ext cx="9525473" cy="449263"/>
          </a:xfrm>
        </p:spPr>
        <p:txBody>
          <a:bodyPr>
            <a:normAutofit/>
          </a:bodyPr>
          <a:lstStyle>
            <a:lvl1pPr marL="0" indent="0">
              <a:buFontTx/>
              <a:buNone/>
              <a:defRPr sz="1400">
                <a:solidFill>
                  <a:schemeClr val="bg2"/>
                </a:solidFill>
                <a:latin typeface="Acumin Pro"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fld id="{C7124C19-F609-8C4C-8116-78E353E3E672}" type="datetime1">
              <a:rPr lang="en-US" smtClean="0"/>
              <a:t>3/29/23</a:t>
            </a:fld>
            <a:endParaRPr lang="en-US" dirty="0"/>
          </a:p>
        </p:txBody>
      </p:sp>
    </p:spTree>
    <p:extLst>
      <p:ext uri="{BB962C8B-B14F-4D97-AF65-F5344CB8AC3E}">
        <p14:creationId xmlns:p14="http://schemas.microsoft.com/office/powerpoint/2010/main" val="421452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with Copy - 2 Column">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46314" y="3652274"/>
            <a:ext cx="5469743" cy="2345757"/>
          </a:xfrm>
        </p:spPr>
        <p:txBody>
          <a:bodyPr numCol="1">
            <a:noAutofit/>
          </a:bodyPr>
          <a:lstStyle>
            <a:lvl1pPr marL="214313" indent="-214313" algn="l" fontAlgn="t">
              <a:buFont typeface="Wingdings" pitchFamily="2" charset="2"/>
              <a:buChar char="§"/>
              <a:defRPr sz="1800" b="0" i="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fontAlgn="b">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3" y="1543325"/>
            <a:ext cx="5469745"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6275946" y="1543325"/>
            <a:ext cx="545872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6264930" y="3652273"/>
            <a:ext cx="5469743" cy="2345757"/>
          </a:xfrm>
        </p:spPr>
        <p:txBody>
          <a:bodyPr numCol="1">
            <a:noAutofit/>
          </a:bodyPr>
          <a:lstStyle>
            <a:lvl1pPr marL="214313" indent="-214313" algn="l" fontAlgn="t">
              <a:buFont typeface="Wingdings" pitchFamily="2" charset="2"/>
              <a:buChar char="§"/>
              <a:defRPr sz="1800" b="0" i="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10" name="Footer Placeholder 9">
            <a:extLst>
              <a:ext uri="{FF2B5EF4-FFF2-40B4-BE49-F238E27FC236}">
                <a16:creationId xmlns:a16="http://schemas.microsoft.com/office/drawing/2014/main" id="{91641B97-9FFC-02AC-9A83-AD9CF1F958B2}"/>
              </a:ext>
            </a:extLst>
          </p:cNvPr>
          <p:cNvSpPr>
            <a:spLocks noGrp="1"/>
          </p:cNvSpPr>
          <p:nvPr>
            <p:ph type="ftr" sz="quarter" idx="16"/>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76489F2F-D4EA-22A3-009D-8D5993E830AC}"/>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72668508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Copy - 3 Column">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aseline="0">
                <a:solidFill>
                  <a:schemeClr val="accent4">
                    <a:lumMod val="65000"/>
                  </a:schemeClr>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46315" y="3652274"/>
            <a:ext cx="3534479" cy="2345757"/>
          </a:xfrm>
        </p:spPr>
        <p:txBody>
          <a:bodyPr numCol="1">
            <a:noAutofit/>
          </a:bodyPr>
          <a:lstStyle>
            <a:lvl1pPr marL="214313" indent="-214313" algn="l" fontAlgn="t">
              <a:buFont typeface="Wingdings" pitchFamily="2" charset="2"/>
              <a:buChar char="§"/>
              <a:defRPr sz="1800" b="0" i="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fontAlgn="b">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4" y="1543325"/>
            <a:ext cx="3534479"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4336975" y="1543325"/>
            <a:ext cx="3527360"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4325961" y="3652274"/>
            <a:ext cx="3534479" cy="2345757"/>
          </a:xfrm>
        </p:spPr>
        <p:txBody>
          <a:bodyPr numCol="1">
            <a:noAutofit/>
          </a:bodyPr>
          <a:lstStyle>
            <a:lvl1pPr marL="214313" indent="-214313" algn="l" fontAlgn="t">
              <a:buFont typeface="Wingdings" pitchFamily="2" charset="2"/>
              <a:buChar char="§"/>
              <a:defRPr sz="1800" b="0" i="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8205605" y="1532309"/>
            <a:ext cx="3527360"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0" name="Text Placeholder 11">
            <a:extLst>
              <a:ext uri="{FF2B5EF4-FFF2-40B4-BE49-F238E27FC236}">
                <a16:creationId xmlns:a16="http://schemas.microsoft.com/office/drawing/2014/main" id="{347E27B2-1DE2-3469-81EF-9EBD7DC7AFBA}"/>
              </a:ext>
            </a:extLst>
          </p:cNvPr>
          <p:cNvSpPr>
            <a:spLocks noGrp="1"/>
          </p:cNvSpPr>
          <p:nvPr>
            <p:ph type="body" sz="quarter" idx="17"/>
          </p:nvPr>
        </p:nvSpPr>
        <p:spPr>
          <a:xfrm>
            <a:off x="8194591" y="3641257"/>
            <a:ext cx="3534479" cy="2345757"/>
          </a:xfrm>
        </p:spPr>
        <p:txBody>
          <a:bodyPr numCol="1">
            <a:noAutofit/>
          </a:bodyPr>
          <a:lstStyle>
            <a:lvl1pPr marL="214313" indent="-214313" algn="l" fontAlgn="t">
              <a:buFont typeface="Wingdings" pitchFamily="2" charset="2"/>
              <a:buChar char="§"/>
              <a:defRPr sz="1800" b="0" i="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11" name="Footer Placeholder 10">
            <a:extLst>
              <a:ext uri="{FF2B5EF4-FFF2-40B4-BE49-F238E27FC236}">
                <a16:creationId xmlns:a16="http://schemas.microsoft.com/office/drawing/2014/main" id="{F039C530-4D1F-8F28-146E-3ECC4BBCE9E0}"/>
              </a:ext>
            </a:extLst>
          </p:cNvPr>
          <p:cNvSpPr>
            <a:spLocks noGrp="1"/>
          </p:cNvSpPr>
          <p:nvPr>
            <p:ph type="ftr" sz="quarter" idx="18"/>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2FF5B02B-8691-8B8F-5AAA-D43F917C299D}"/>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246076719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27402-16CB-60F1-259A-4E1A16194431}"/>
              </a:ext>
            </a:extLst>
          </p:cNvPr>
          <p:cNvSpPr>
            <a:spLocks noGrp="1"/>
          </p:cNvSpPr>
          <p:nvPr>
            <p:ph type="title"/>
          </p:nvPr>
        </p:nvSpPr>
        <p:spPr>
          <a:xfrm>
            <a:off x="457203" y="457200"/>
            <a:ext cx="4314823" cy="964096"/>
          </a:xfrm>
        </p:spPr>
        <p:txBody>
          <a:bodyPr anchor="b">
            <a:normAutofit/>
          </a:bodyPr>
          <a:lstStyle>
            <a:lvl1pPr>
              <a:defRPr sz="2800"/>
            </a:lvl1pPr>
          </a:lstStyle>
          <a:p>
            <a:r>
              <a:rPr lang="en-US" dirty="0"/>
              <a:t>Click to edit Master title style</a:t>
            </a:r>
          </a:p>
        </p:txBody>
      </p:sp>
      <p:sp>
        <p:nvSpPr>
          <p:cNvPr id="4" name="Text Placeholder 3">
            <a:extLst>
              <a:ext uri="{FF2B5EF4-FFF2-40B4-BE49-F238E27FC236}">
                <a16:creationId xmlns:a16="http://schemas.microsoft.com/office/drawing/2014/main" id="{B9889552-EB9F-6D72-9130-E107C02C22F6}"/>
              </a:ext>
            </a:extLst>
          </p:cNvPr>
          <p:cNvSpPr>
            <a:spLocks noGrp="1"/>
          </p:cNvSpPr>
          <p:nvPr>
            <p:ph type="body" sz="half" idx="2"/>
          </p:nvPr>
        </p:nvSpPr>
        <p:spPr>
          <a:xfrm>
            <a:off x="457203" y="1570385"/>
            <a:ext cx="4314823" cy="4298605"/>
          </a:xfrm>
        </p:spPr>
        <p:txBody>
          <a:bodyPr>
            <a:normAutofit/>
          </a:bodyPr>
          <a:lstStyle>
            <a:lvl1pPr marL="0" indent="0">
              <a:buNone/>
              <a:defRPr sz="18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0" name="Content Placeholder 2">
            <a:extLst>
              <a:ext uri="{FF2B5EF4-FFF2-40B4-BE49-F238E27FC236}">
                <a16:creationId xmlns:a16="http://schemas.microsoft.com/office/drawing/2014/main" id="{C5F6EAB8-D2BB-0BDE-C7AC-895B69CA533E}"/>
              </a:ext>
            </a:extLst>
          </p:cNvPr>
          <p:cNvSpPr>
            <a:spLocks noGrp="1"/>
          </p:cNvSpPr>
          <p:nvPr>
            <p:ph idx="1"/>
          </p:nvPr>
        </p:nvSpPr>
        <p:spPr>
          <a:xfrm>
            <a:off x="5071873" y="457200"/>
            <a:ext cx="6662927" cy="5411788"/>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D1CC4977-AD33-556A-2AED-7416F7D43900}"/>
              </a:ext>
            </a:extLst>
          </p:cNvPr>
          <p:cNvSpPr>
            <a:spLocks noGrp="1"/>
          </p:cNvSpPr>
          <p:nvPr>
            <p:ph type="ftr" sz="quarter" idx="10"/>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9D98E006-45E6-A37B-E704-54693BED511C}"/>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4062900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46314" y="1543323"/>
            <a:ext cx="5458727" cy="431772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Title 4">
            <a:extLst>
              <a:ext uri="{FF2B5EF4-FFF2-40B4-BE49-F238E27FC236}">
                <a16:creationId xmlns:a16="http://schemas.microsoft.com/office/drawing/2014/main" id="{B7832766-AA56-63AE-E2AA-9A2947343D87}"/>
              </a:ext>
            </a:extLst>
          </p:cNvPr>
          <p:cNvSpPr>
            <a:spLocks noGrp="1"/>
          </p:cNvSpPr>
          <p:nvPr>
            <p:ph type="title"/>
          </p:nvPr>
        </p:nvSpPr>
        <p:spPr/>
        <p:txBody>
          <a:bodyPr/>
          <a:lstStyle>
            <a:lvl1pPr fontAlgn="b">
              <a:defRPr/>
            </a:lvl1pPr>
          </a:lstStyle>
          <a:p>
            <a:r>
              <a:rPr lang="en-US" dirty="0"/>
              <a:t>Click to edit Master title style</a:t>
            </a:r>
          </a:p>
        </p:txBody>
      </p:sp>
      <p:sp>
        <p:nvSpPr>
          <p:cNvPr id="10" name="Picture Placeholder 2">
            <a:extLst>
              <a:ext uri="{FF2B5EF4-FFF2-40B4-BE49-F238E27FC236}">
                <a16:creationId xmlns:a16="http://schemas.microsoft.com/office/drawing/2014/main" id="{CF92D672-5C11-B647-ADA7-722837BA86C0}"/>
              </a:ext>
            </a:extLst>
          </p:cNvPr>
          <p:cNvSpPr>
            <a:spLocks noGrp="1"/>
          </p:cNvSpPr>
          <p:nvPr>
            <p:ph type="pic" idx="12"/>
          </p:nvPr>
        </p:nvSpPr>
        <p:spPr>
          <a:xfrm>
            <a:off x="6286963" y="1543323"/>
            <a:ext cx="5458727" cy="431772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Text Placeholder 13">
            <a:extLst>
              <a:ext uri="{FF2B5EF4-FFF2-40B4-BE49-F238E27FC236}">
                <a16:creationId xmlns:a16="http://schemas.microsoft.com/office/drawing/2014/main" id="{6AFB8997-E903-BD34-CBB7-A70F3BD090A1}"/>
              </a:ext>
            </a:extLst>
          </p:cNvPr>
          <p:cNvSpPr>
            <a:spLocks noGrp="1"/>
          </p:cNvSpPr>
          <p:nvPr>
            <p:ph type="body" sz="quarter" idx="13"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2" name="Footer Placeholder 1">
            <a:extLst>
              <a:ext uri="{FF2B5EF4-FFF2-40B4-BE49-F238E27FC236}">
                <a16:creationId xmlns:a16="http://schemas.microsoft.com/office/drawing/2014/main" id="{A3135B86-20D4-13D9-0376-A64DF5C381B3}"/>
              </a:ext>
            </a:extLst>
          </p:cNvPr>
          <p:cNvSpPr>
            <a:spLocks noGrp="1"/>
          </p:cNvSpPr>
          <p:nvPr>
            <p:ph type="ftr" sz="quarter" idx="14"/>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D56CB3AE-5396-4ECE-BF7A-3FCF3C045DF4}"/>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5941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py with Photo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68087" y="1543325"/>
            <a:ext cx="5862679"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6615761" y="1543322"/>
            <a:ext cx="5129927" cy="4307573"/>
          </a:xfrm>
        </p:spPr>
        <p:txBody>
          <a:bodyPr>
            <a:normAutofit/>
          </a:bodyPr>
          <a:lstStyle>
            <a:lvl1pPr marL="0" indent="0">
              <a:buNone/>
              <a:defRPr sz="18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fontAlgn="b">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3486578" y="3795306"/>
            <a:ext cx="2844188"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68087" y="3795304"/>
            <a:ext cx="2844188" cy="2055592"/>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2" name="Footer Placeholder 1">
            <a:extLst>
              <a:ext uri="{FF2B5EF4-FFF2-40B4-BE49-F238E27FC236}">
                <a16:creationId xmlns:a16="http://schemas.microsoft.com/office/drawing/2014/main" id="{6DA9D6A4-F44C-720B-EF21-A331231A6477}"/>
              </a:ext>
            </a:extLst>
          </p:cNvPr>
          <p:cNvSpPr>
            <a:spLocks noGrp="1"/>
          </p:cNvSpPr>
          <p:nvPr>
            <p:ph type="ftr" sz="quarter" idx="16"/>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C249F0D2-A83C-77D9-7171-47E7B25B4110}"/>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5882444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35428" y="3292036"/>
            <a:ext cx="3541792" cy="365760"/>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fontAlgn="b">
              <a:defRPr/>
            </a:lvl1pPr>
          </a:lstStyle>
          <a:p>
            <a:r>
              <a:rPr lang="en-US" dirty="0"/>
              <a:t>Click to edit Master title style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57201" y="1406232"/>
            <a:ext cx="3520020"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Picture Placeholder 2">
            <a:extLst>
              <a:ext uri="{FF2B5EF4-FFF2-40B4-BE49-F238E27FC236}">
                <a16:creationId xmlns:a16="http://schemas.microsoft.com/office/drawing/2014/main" id="{60A3B0E8-AC0D-A169-37E3-2D123D6EBF24}"/>
              </a:ext>
            </a:extLst>
          </p:cNvPr>
          <p:cNvSpPr>
            <a:spLocks noGrp="1"/>
          </p:cNvSpPr>
          <p:nvPr>
            <p:ph type="pic" idx="16"/>
          </p:nvPr>
        </p:nvSpPr>
        <p:spPr>
          <a:xfrm>
            <a:off x="4325105" y="1406232"/>
            <a:ext cx="3520020"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3" name="Picture Placeholder 2">
            <a:extLst>
              <a:ext uri="{FF2B5EF4-FFF2-40B4-BE49-F238E27FC236}">
                <a16:creationId xmlns:a16="http://schemas.microsoft.com/office/drawing/2014/main" id="{640970D8-E511-89A8-FC5C-6DB37485ADE3}"/>
              </a:ext>
            </a:extLst>
          </p:cNvPr>
          <p:cNvSpPr>
            <a:spLocks noGrp="1"/>
          </p:cNvSpPr>
          <p:nvPr>
            <p:ph type="pic" idx="17"/>
          </p:nvPr>
        </p:nvSpPr>
        <p:spPr>
          <a:xfrm>
            <a:off x="8214781" y="1406232"/>
            <a:ext cx="3520020"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4" name="Text Placeholder 3">
            <a:extLst>
              <a:ext uri="{FF2B5EF4-FFF2-40B4-BE49-F238E27FC236}">
                <a16:creationId xmlns:a16="http://schemas.microsoft.com/office/drawing/2014/main" id="{6B04B79A-B4BD-0306-3D46-D570E1F51CA6}"/>
              </a:ext>
            </a:extLst>
          </p:cNvPr>
          <p:cNvSpPr>
            <a:spLocks noGrp="1"/>
          </p:cNvSpPr>
          <p:nvPr>
            <p:ph type="body" sz="half" idx="18"/>
          </p:nvPr>
        </p:nvSpPr>
        <p:spPr>
          <a:xfrm>
            <a:off x="4303332" y="3292036"/>
            <a:ext cx="3541792" cy="365760"/>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5" name="Text Placeholder 3">
            <a:extLst>
              <a:ext uri="{FF2B5EF4-FFF2-40B4-BE49-F238E27FC236}">
                <a16:creationId xmlns:a16="http://schemas.microsoft.com/office/drawing/2014/main" id="{450B4796-C4B7-C272-5ADD-7D6C896B703E}"/>
              </a:ext>
            </a:extLst>
          </p:cNvPr>
          <p:cNvSpPr>
            <a:spLocks noGrp="1"/>
          </p:cNvSpPr>
          <p:nvPr>
            <p:ph type="body" sz="half" idx="19"/>
          </p:nvPr>
        </p:nvSpPr>
        <p:spPr>
          <a:xfrm>
            <a:off x="8214780" y="3292036"/>
            <a:ext cx="3541792" cy="365760"/>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2" name="Text Placeholder 3">
            <a:extLst>
              <a:ext uri="{FF2B5EF4-FFF2-40B4-BE49-F238E27FC236}">
                <a16:creationId xmlns:a16="http://schemas.microsoft.com/office/drawing/2014/main" id="{4633AE4D-056F-FC97-1F10-877F247AB319}"/>
              </a:ext>
            </a:extLst>
          </p:cNvPr>
          <p:cNvSpPr>
            <a:spLocks noGrp="1"/>
          </p:cNvSpPr>
          <p:nvPr>
            <p:ph type="body" sz="half" idx="20"/>
          </p:nvPr>
        </p:nvSpPr>
        <p:spPr>
          <a:xfrm>
            <a:off x="413656" y="5685387"/>
            <a:ext cx="3541792" cy="365760"/>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3" name="Picture Placeholder 2">
            <a:extLst>
              <a:ext uri="{FF2B5EF4-FFF2-40B4-BE49-F238E27FC236}">
                <a16:creationId xmlns:a16="http://schemas.microsoft.com/office/drawing/2014/main" id="{19716662-3C77-F831-E45C-F9EA49810F58}"/>
              </a:ext>
            </a:extLst>
          </p:cNvPr>
          <p:cNvSpPr>
            <a:spLocks noGrp="1"/>
          </p:cNvSpPr>
          <p:nvPr>
            <p:ph type="pic" idx="21"/>
          </p:nvPr>
        </p:nvSpPr>
        <p:spPr>
          <a:xfrm>
            <a:off x="435429" y="3799583"/>
            <a:ext cx="3520020"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4" name="Picture Placeholder 2">
            <a:extLst>
              <a:ext uri="{FF2B5EF4-FFF2-40B4-BE49-F238E27FC236}">
                <a16:creationId xmlns:a16="http://schemas.microsoft.com/office/drawing/2014/main" id="{1ED1A14F-5E0D-476E-9C60-BD987EFC4940}"/>
              </a:ext>
            </a:extLst>
          </p:cNvPr>
          <p:cNvSpPr>
            <a:spLocks noGrp="1"/>
          </p:cNvSpPr>
          <p:nvPr>
            <p:ph type="pic" idx="22"/>
          </p:nvPr>
        </p:nvSpPr>
        <p:spPr>
          <a:xfrm>
            <a:off x="4303333" y="3799583"/>
            <a:ext cx="3520020"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5" name="Picture Placeholder 2">
            <a:extLst>
              <a:ext uri="{FF2B5EF4-FFF2-40B4-BE49-F238E27FC236}">
                <a16:creationId xmlns:a16="http://schemas.microsoft.com/office/drawing/2014/main" id="{A0003A4C-26CB-DD7F-0B22-024AFB58DC67}"/>
              </a:ext>
            </a:extLst>
          </p:cNvPr>
          <p:cNvSpPr>
            <a:spLocks noGrp="1"/>
          </p:cNvSpPr>
          <p:nvPr>
            <p:ph type="pic" idx="23"/>
          </p:nvPr>
        </p:nvSpPr>
        <p:spPr>
          <a:xfrm>
            <a:off x="8193009" y="3799583"/>
            <a:ext cx="3520020"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6" name="Text Placeholder 3">
            <a:extLst>
              <a:ext uri="{FF2B5EF4-FFF2-40B4-BE49-F238E27FC236}">
                <a16:creationId xmlns:a16="http://schemas.microsoft.com/office/drawing/2014/main" id="{08CE8D58-56A2-6AE5-AB18-C53F4134DD88}"/>
              </a:ext>
            </a:extLst>
          </p:cNvPr>
          <p:cNvSpPr>
            <a:spLocks noGrp="1"/>
          </p:cNvSpPr>
          <p:nvPr>
            <p:ph type="body" sz="half" idx="24"/>
          </p:nvPr>
        </p:nvSpPr>
        <p:spPr>
          <a:xfrm>
            <a:off x="4281560" y="5685387"/>
            <a:ext cx="3541792" cy="365760"/>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7" name="Text Placeholder 3">
            <a:extLst>
              <a:ext uri="{FF2B5EF4-FFF2-40B4-BE49-F238E27FC236}">
                <a16:creationId xmlns:a16="http://schemas.microsoft.com/office/drawing/2014/main" id="{7A4C2D1F-1A58-AC60-F606-B816E5F23FFF}"/>
              </a:ext>
            </a:extLst>
          </p:cNvPr>
          <p:cNvSpPr>
            <a:spLocks noGrp="1"/>
          </p:cNvSpPr>
          <p:nvPr>
            <p:ph type="body" sz="half" idx="25"/>
          </p:nvPr>
        </p:nvSpPr>
        <p:spPr>
          <a:xfrm>
            <a:off x="8193008" y="5685387"/>
            <a:ext cx="3541792" cy="365760"/>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 name="Footer Placeholder 1">
            <a:extLst>
              <a:ext uri="{FF2B5EF4-FFF2-40B4-BE49-F238E27FC236}">
                <a16:creationId xmlns:a16="http://schemas.microsoft.com/office/drawing/2014/main" id="{E0D3EBD5-219C-5B88-5FAA-E3535228FBDB}"/>
              </a:ext>
            </a:extLst>
          </p:cNvPr>
          <p:cNvSpPr>
            <a:spLocks noGrp="1"/>
          </p:cNvSpPr>
          <p:nvPr>
            <p:ph type="ftr" sz="quarter" idx="26"/>
          </p:nvPr>
        </p:nvSpPr>
        <p:spPr/>
        <p:txBody>
          <a:bodyPr/>
          <a:lstStyle/>
          <a:p>
            <a:pPr algn="r"/>
            <a:r>
              <a:rPr lang="en-US"/>
              <a:t>3/31/23            ‹#›</a:t>
            </a:r>
            <a:endParaRPr lang="en-US" dirty="0"/>
          </a:p>
        </p:txBody>
      </p:sp>
      <p:sp>
        <p:nvSpPr>
          <p:cNvPr id="7" name="Text Placeholder 13">
            <a:extLst>
              <a:ext uri="{FF2B5EF4-FFF2-40B4-BE49-F238E27FC236}">
                <a16:creationId xmlns:a16="http://schemas.microsoft.com/office/drawing/2014/main" id="{7EDCCCDC-B335-96CB-3A28-8C862E3B1B58}"/>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pic>
        <p:nvPicPr>
          <p:cNvPr id="3" name="Picture 2">
            <a:extLst>
              <a:ext uri="{FF2B5EF4-FFF2-40B4-BE49-F238E27FC236}">
                <a16:creationId xmlns:a16="http://schemas.microsoft.com/office/drawing/2014/main" id="{5191C4E8-2574-0191-3C9E-F60472F0A0A2}"/>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27503303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fontAlgn="b">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5" y="1542764"/>
            <a:ext cx="2611015"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3344063" y="1542764"/>
            <a:ext cx="2605756"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6236554" y="1542764"/>
            <a:ext cx="2605756"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6223A017-A902-92C1-8A99-7D45B08D860D}"/>
              </a:ext>
            </a:extLst>
          </p:cNvPr>
          <p:cNvSpPr>
            <a:spLocks noGrp="1"/>
          </p:cNvSpPr>
          <p:nvPr>
            <p:ph type="pic" idx="17"/>
          </p:nvPr>
        </p:nvSpPr>
        <p:spPr>
          <a:xfrm>
            <a:off x="9129043" y="1542764"/>
            <a:ext cx="2605756"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5" name="Picture Placeholder 2">
            <a:extLst>
              <a:ext uri="{FF2B5EF4-FFF2-40B4-BE49-F238E27FC236}">
                <a16:creationId xmlns:a16="http://schemas.microsoft.com/office/drawing/2014/main" id="{FE352EAA-3DC6-450E-518D-B55638975ECE}"/>
              </a:ext>
            </a:extLst>
          </p:cNvPr>
          <p:cNvSpPr>
            <a:spLocks noGrp="1"/>
          </p:cNvSpPr>
          <p:nvPr>
            <p:ph type="pic" idx="18"/>
          </p:nvPr>
        </p:nvSpPr>
        <p:spPr>
          <a:xfrm>
            <a:off x="1843622" y="3651152"/>
            <a:ext cx="2611015"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6" name="Picture Placeholder 2">
            <a:extLst>
              <a:ext uri="{FF2B5EF4-FFF2-40B4-BE49-F238E27FC236}">
                <a16:creationId xmlns:a16="http://schemas.microsoft.com/office/drawing/2014/main" id="{1E5E3807-051E-4D4B-1143-A6B4BDDBB5D8}"/>
              </a:ext>
            </a:extLst>
          </p:cNvPr>
          <p:cNvSpPr>
            <a:spLocks noGrp="1"/>
          </p:cNvSpPr>
          <p:nvPr>
            <p:ph type="pic" idx="19"/>
          </p:nvPr>
        </p:nvSpPr>
        <p:spPr>
          <a:xfrm>
            <a:off x="4741370" y="3651152"/>
            <a:ext cx="2605756"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7" name="Picture Placeholder 2">
            <a:extLst>
              <a:ext uri="{FF2B5EF4-FFF2-40B4-BE49-F238E27FC236}">
                <a16:creationId xmlns:a16="http://schemas.microsoft.com/office/drawing/2014/main" id="{9659EF4B-6B57-DE2A-B33A-D60A659CFE6D}"/>
              </a:ext>
            </a:extLst>
          </p:cNvPr>
          <p:cNvSpPr>
            <a:spLocks noGrp="1"/>
          </p:cNvSpPr>
          <p:nvPr>
            <p:ph type="pic" idx="20"/>
          </p:nvPr>
        </p:nvSpPr>
        <p:spPr>
          <a:xfrm>
            <a:off x="7633859" y="3651152"/>
            <a:ext cx="2605756"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9" name="Footer Placeholder 18">
            <a:extLst>
              <a:ext uri="{FF2B5EF4-FFF2-40B4-BE49-F238E27FC236}">
                <a16:creationId xmlns:a16="http://schemas.microsoft.com/office/drawing/2014/main" id="{0B1371B0-95CE-4462-18BB-F77CBC19BF86}"/>
              </a:ext>
            </a:extLst>
          </p:cNvPr>
          <p:cNvSpPr>
            <a:spLocks noGrp="1"/>
          </p:cNvSpPr>
          <p:nvPr>
            <p:ph type="ftr" sz="quarter" idx="21"/>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5C9B5231-BFF9-D783-11DA-803EBDE4C079}"/>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68931317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rt with 2 Photo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6521987" y="1643075"/>
            <a:ext cx="5212813"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fontAlgn="b">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6521987" y="3884038"/>
            <a:ext cx="5212813"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446316" y="1643074"/>
            <a:ext cx="5745165" cy="4307571"/>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6" name="Rectangle 5">
            <a:extLst>
              <a:ext uri="{FF2B5EF4-FFF2-40B4-BE49-F238E27FC236}">
                <a16:creationId xmlns:a16="http://schemas.microsoft.com/office/drawing/2014/main" id="{467A134D-7A3A-AD4B-91DF-57347E308706}"/>
              </a:ext>
            </a:extLst>
          </p:cNvPr>
          <p:cNvSpPr/>
          <p:nvPr userDrawn="1"/>
        </p:nvSpPr>
        <p:spPr>
          <a:xfrm>
            <a:off x="6521987" y="3395951"/>
            <a:ext cx="5212813" cy="302715"/>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8" name="Text Placeholder 3">
            <a:extLst>
              <a:ext uri="{FF2B5EF4-FFF2-40B4-BE49-F238E27FC236}">
                <a16:creationId xmlns:a16="http://schemas.microsoft.com/office/drawing/2014/main" id="{4581B053-21C8-C0AD-58C7-637A6315D1B2}"/>
              </a:ext>
            </a:extLst>
          </p:cNvPr>
          <p:cNvSpPr>
            <a:spLocks noGrp="1"/>
          </p:cNvSpPr>
          <p:nvPr>
            <p:ph type="body" sz="half" idx="2"/>
          </p:nvPr>
        </p:nvSpPr>
        <p:spPr>
          <a:xfrm>
            <a:off x="6521727" y="3395951"/>
            <a:ext cx="5212943" cy="302715"/>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7" name="Rectangle 16">
            <a:extLst>
              <a:ext uri="{FF2B5EF4-FFF2-40B4-BE49-F238E27FC236}">
                <a16:creationId xmlns:a16="http://schemas.microsoft.com/office/drawing/2014/main" id="{D8B2033E-9DB9-9A2B-D4C5-6D8960838D22}"/>
              </a:ext>
            </a:extLst>
          </p:cNvPr>
          <p:cNvSpPr/>
          <p:nvPr userDrawn="1"/>
        </p:nvSpPr>
        <p:spPr>
          <a:xfrm>
            <a:off x="6521856" y="5636915"/>
            <a:ext cx="5212813" cy="302715"/>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8" name="Text Placeholder 3">
            <a:extLst>
              <a:ext uri="{FF2B5EF4-FFF2-40B4-BE49-F238E27FC236}">
                <a16:creationId xmlns:a16="http://schemas.microsoft.com/office/drawing/2014/main" id="{F02FFCFA-A84F-7535-4A5F-29A5FC646063}"/>
              </a:ext>
            </a:extLst>
          </p:cNvPr>
          <p:cNvSpPr>
            <a:spLocks noGrp="1"/>
          </p:cNvSpPr>
          <p:nvPr>
            <p:ph type="body" sz="half" idx="19"/>
          </p:nvPr>
        </p:nvSpPr>
        <p:spPr>
          <a:xfrm>
            <a:off x="6521727" y="5636915"/>
            <a:ext cx="5212813" cy="302715"/>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0" name="Footer Placeholder 19">
            <a:extLst>
              <a:ext uri="{FF2B5EF4-FFF2-40B4-BE49-F238E27FC236}">
                <a16:creationId xmlns:a16="http://schemas.microsoft.com/office/drawing/2014/main" id="{2785C5DB-355E-CD09-6EF5-58F892E8FB6F}"/>
              </a:ext>
            </a:extLst>
          </p:cNvPr>
          <p:cNvSpPr>
            <a:spLocks noGrp="1"/>
          </p:cNvSpPr>
          <p:nvPr>
            <p:ph type="ftr" sz="quarter" idx="20"/>
          </p:nvPr>
        </p:nvSpPr>
        <p:spPr/>
        <p:txBody>
          <a:bodyPr/>
          <a:lstStyle/>
          <a:p>
            <a:pPr algn="r"/>
            <a:r>
              <a:rPr lang="en-US"/>
              <a:t>3/31/23            </a:t>
            </a:r>
            <a:fld id="{2D8F9ACA-D6C0-E54C-B1B8-E9196C9CD104}" type="slidenum">
              <a:rPr lang="en-US" smtClean="0"/>
              <a:pPr algn="r"/>
              <a:t>‹#›</a:t>
            </a:fld>
            <a:endParaRPr lang="en-US" dirty="0"/>
          </a:p>
        </p:txBody>
      </p:sp>
      <p:pic>
        <p:nvPicPr>
          <p:cNvPr id="4" name="Picture 3">
            <a:extLst>
              <a:ext uri="{FF2B5EF4-FFF2-40B4-BE49-F238E27FC236}">
                <a16:creationId xmlns:a16="http://schemas.microsoft.com/office/drawing/2014/main" id="{010BEE81-B47A-BE30-4527-376DF39F52F0}"/>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885527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rt with 3 Photo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6521987" y="1643075"/>
            <a:ext cx="5212813"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fontAlgn="b">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9287219" y="3884038"/>
            <a:ext cx="244758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6521987" y="3879120"/>
            <a:ext cx="2528916" cy="2055592"/>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446316" y="1643074"/>
            <a:ext cx="5745165" cy="4307571"/>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4" name="Rectangle 3">
            <a:extLst>
              <a:ext uri="{FF2B5EF4-FFF2-40B4-BE49-F238E27FC236}">
                <a16:creationId xmlns:a16="http://schemas.microsoft.com/office/drawing/2014/main" id="{ECAC4E08-5A51-BF4F-655E-4E54DD771548}"/>
              </a:ext>
            </a:extLst>
          </p:cNvPr>
          <p:cNvSpPr/>
          <p:nvPr userDrawn="1"/>
        </p:nvSpPr>
        <p:spPr>
          <a:xfrm>
            <a:off x="6521987" y="3395951"/>
            <a:ext cx="5212813" cy="302715"/>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6" name="Text Placeholder 3">
            <a:extLst>
              <a:ext uri="{FF2B5EF4-FFF2-40B4-BE49-F238E27FC236}">
                <a16:creationId xmlns:a16="http://schemas.microsoft.com/office/drawing/2014/main" id="{27D80C23-74F3-F853-02BF-83C743039F6E}"/>
              </a:ext>
            </a:extLst>
          </p:cNvPr>
          <p:cNvSpPr>
            <a:spLocks noGrp="1"/>
          </p:cNvSpPr>
          <p:nvPr>
            <p:ph type="body" sz="half" idx="2"/>
          </p:nvPr>
        </p:nvSpPr>
        <p:spPr>
          <a:xfrm>
            <a:off x="6571823" y="3395951"/>
            <a:ext cx="5162847" cy="302715"/>
          </a:xfrm>
        </p:spPr>
        <p:txBody>
          <a:bodyPr>
            <a:norm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7" name="Rectangle 6">
            <a:extLst>
              <a:ext uri="{FF2B5EF4-FFF2-40B4-BE49-F238E27FC236}">
                <a16:creationId xmlns:a16="http://schemas.microsoft.com/office/drawing/2014/main" id="{F8F22EB8-4EFD-86A4-8EB8-8A4F1A1AA2DF}"/>
              </a:ext>
            </a:extLst>
          </p:cNvPr>
          <p:cNvSpPr/>
          <p:nvPr userDrawn="1"/>
        </p:nvSpPr>
        <p:spPr>
          <a:xfrm>
            <a:off x="6512817" y="5631999"/>
            <a:ext cx="2512331" cy="302715"/>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b="0" i="0">
              <a:latin typeface="Acumin Pro" panose="020B0504020202020204" pitchFamily="34" charset="77"/>
            </a:endParaRPr>
          </a:p>
        </p:txBody>
      </p:sp>
      <p:sp>
        <p:nvSpPr>
          <p:cNvPr id="8" name="Text Placeholder 3">
            <a:extLst>
              <a:ext uri="{FF2B5EF4-FFF2-40B4-BE49-F238E27FC236}">
                <a16:creationId xmlns:a16="http://schemas.microsoft.com/office/drawing/2014/main" id="{66A4B2AA-E0AE-18DD-BAA3-AF2A9CA6987A}"/>
              </a:ext>
            </a:extLst>
          </p:cNvPr>
          <p:cNvSpPr>
            <a:spLocks noGrp="1"/>
          </p:cNvSpPr>
          <p:nvPr>
            <p:ph type="body" sz="half" idx="19"/>
          </p:nvPr>
        </p:nvSpPr>
        <p:spPr>
          <a:xfrm>
            <a:off x="6562653" y="5631999"/>
            <a:ext cx="2488248" cy="302715"/>
          </a:xfrm>
        </p:spPr>
        <p:txBody>
          <a:bodyPr>
            <a:no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5" name="Rectangle 14">
            <a:extLst>
              <a:ext uri="{FF2B5EF4-FFF2-40B4-BE49-F238E27FC236}">
                <a16:creationId xmlns:a16="http://schemas.microsoft.com/office/drawing/2014/main" id="{E18B5CD1-FF93-2C9C-1BFF-73A3CE39E65D}"/>
              </a:ext>
            </a:extLst>
          </p:cNvPr>
          <p:cNvSpPr/>
          <p:nvPr userDrawn="1"/>
        </p:nvSpPr>
        <p:spPr>
          <a:xfrm>
            <a:off x="9287219" y="5641705"/>
            <a:ext cx="2431941" cy="302715"/>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6" name="Text Placeholder 3">
            <a:extLst>
              <a:ext uri="{FF2B5EF4-FFF2-40B4-BE49-F238E27FC236}">
                <a16:creationId xmlns:a16="http://schemas.microsoft.com/office/drawing/2014/main" id="{C52272AC-9734-6D60-9441-B5E7B9E4E372}"/>
              </a:ext>
            </a:extLst>
          </p:cNvPr>
          <p:cNvSpPr>
            <a:spLocks noGrp="1"/>
          </p:cNvSpPr>
          <p:nvPr>
            <p:ph type="body" sz="half" idx="20"/>
          </p:nvPr>
        </p:nvSpPr>
        <p:spPr>
          <a:xfrm>
            <a:off x="9337055" y="5641705"/>
            <a:ext cx="2408631" cy="302715"/>
          </a:xfrm>
        </p:spPr>
        <p:txBody>
          <a:bodyPr>
            <a:noAutofit/>
          </a:bodyPr>
          <a:lstStyle>
            <a:lvl1pPr marL="0" indent="0">
              <a:buNone/>
              <a:defRPr sz="14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8" name="Footer Placeholder 17">
            <a:extLst>
              <a:ext uri="{FF2B5EF4-FFF2-40B4-BE49-F238E27FC236}">
                <a16:creationId xmlns:a16="http://schemas.microsoft.com/office/drawing/2014/main" id="{BE9F3313-6532-97CE-1E0D-3A21EA40A39C}"/>
              </a:ext>
            </a:extLst>
          </p:cNvPr>
          <p:cNvSpPr>
            <a:spLocks noGrp="1"/>
          </p:cNvSpPr>
          <p:nvPr>
            <p:ph type="ftr" sz="quarter" idx="21"/>
          </p:nvPr>
        </p:nvSpPr>
        <p:spPr/>
        <p:txBody>
          <a:bodyPr/>
          <a:lstStyle/>
          <a:p>
            <a:pPr algn="r"/>
            <a:r>
              <a:rPr lang="en-US"/>
              <a:t>3/31/23            </a:t>
            </a:r>
            <a:fld id="{2D8F9ACA-D6C0-E54C-B1B8-E9196C9CD104}" type="slidenum">
              <a:rPr lang="en-US" smtClean="0"/>
              <a:pPr algn="r"/>
              <a:t>‹#›</a:t>
            </a:fld>
            <a:endParaRPr lang="en-US" dirty="0"/>
          </a:p>
        </p:txBody>
      </p:sp>
      <p:pic>
        <p:nvPicPr>
          <p:cNvPr id="9" name="Picture 8">
            <a:extLst>
              <a:ext uri="{FF2B5EF4-FFF2-40B4-BE49-F238E27FC236}">
                <a16:creationId xmlns:a16="http://schemas.microsoft.com/office/drawing/2014/main" id="{65453379-8FA2-BDEB-2EFF-0DBF48798ADA}"/>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7034418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 3 Blocks - Bla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CFF414-FA47-F7EC-7EFB-7073E26BB831}"/>
              </a:ext>
            </a:extLst>
          </p:cNvPr>
          <p:cNvSpPr/>
          <p:nvPr userDrawn="1"/>
        </p:nvSpPr>
        <p:spPr>
          <a:xfrm>
            <a:off x="7938476" y="1315896"/>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713C0F4F-1E76-E3A4-E5AA-8FA79C7C69FB}"/>
              </a:ext>
            </a:extLst>
          </p:cNvPr>
          <p:cNvSpPr/>
          <p:nvPr userDrawn="1"/>
        </p:nvSpPr>
        <p:spPr>
          <a:xfrm>
            <a:off x="4420957" y="1315896"/>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067105CB-DECE-0616-2A57-776784CFC1CB}"/>
              </a:ext>
            </a:extLst>
          </p:cNvPr>
          <p:cNvSpPr/>
          <p:nvPr userDrawn="1"/>
        </p:nvSpPr>
        <p:spPr>
          <a:xfrm>
            <a:off x="903437" y="1315897"/>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7" name="Text Placeholder 6">
            <a:extLst>
              <a:ext uri="{FF2B5EF4-FFF2-40B4-BE49-F238E27FC236}">
                <a16:creationId xmlns:a16="http://schemas.microsoft.com/office/drawing/2014/main" id="{1813FE17-B697-FB87-4ED6-D832D798E901}"/>
              </a:ext>
            </a:extLst>
          </p:cNvPr>
          <p:cNvSpPr>
            <a:spLocks noGrp="1"/>
          </p:cNvSpPr>
          <p:nvPr>
            <p:ph type="body" sz="quarter" idx="10" hasCustomPrompt="1"/>
          </p:nvPr>
        </p:nvSpPr>
        <p:spPr>
          <a:xfrm>
            <a:off x="903506" y="1436470"/>
            <a:ext cx="3319463" cy="339561"/>
          </a:xfrm>
        </p:spPr>
        <p:txBody>
          <a:bodyPr>
            <a:noAutofit/>
          </a:bodyPr>
          <a:lstStyle>
            <a:lvl1pPr marL="0" indent="0" algn="ctr" fontAlgn="ctr">
              <a:spcBef>
                <a:spcPts val="0"/>
              </a:spcBef>
              <a:buFontTx/>
              <a:buNone/>
              <a:defRPr sz="16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11" name="Picture Placeholder 10">
            <a:extLst>
              <a:ext uri="{FF2B5EF4-FFF2-40B4-BE49-F238E27FC236}">
                <a16:creationId xmlns:a16="http://schemas.microsoft.com/office/drawing/2014/main" id="{8B65CB9D-AA49-05C2-2100-C63D32C82B85}"/>
              </a:ext>
            </a:extLst>
          </p:cNvPr>
          <p:cNvSpPr>
            <a:spLocks noGrp="1"/>
          </p:cNvSpPr>
          <p:nvPr>
            <p:ph type="pic" sz="quarter" idx="12"/>
          </p:nvPr>
        </p:nvSpPr>
        <p:spPr>
          <a:xfrm>
            <a:off x="1101944" y="4045824"/>
            <a:ext cx="2951163" cy="1555750"/>
          </a:xfrm>
        </p:spPr>
        <p:txBody>
          <a:bodyPr/>
          <a:lstStyle>
            <a:lvl1pPr marL="0" indent="0">
              <a:buNone/>
              <a:defRPr/>
            </a:lvl1pPr>
          </a:lstStyle>
          <a:p>
            <a:endParaRPr lang="en-US" dirty="0"/>
          </a:p>
        </p:txBody>
      </p:sp>
      <p:sp>
        <p:nvSpPr>
          <p:cNvPr id="17" name="Text Placeholder 6">
            <a:extLst>
              <a:ext uri="{FF2B5EF4-FFF2-40B4-BE49-F238E27FC236}">
                <a16:creationId xmlns:a16="http://schemas.microsoft.com/office/drawing/2014/main" id="{43204028-135E-83A2-B94A-693154F531B4}"/>
              </a:ext>
            </a:extLst>
          </p:cNvPr>
          <p:cNvSpPr>
            <a:spLocks noGrp="1"/>
          </p:cNvSpPr>
          <p:nvPr>
            <p:ph type="body" sz="quarter" idx="13" hasCustomPrompt="1"/>
          </p:nvPr>
        </p:nvSpPr>
        <p:spPr>
          <a:xfrm>
            <a:off x="4421285" y="1436470"/>
            <a:ext cx="3319463" cy="339561"/>
          </a:xfrm>
        </p:spPr>
        <p:txBody>
          <a:bodyPr>
            <a:noAutofit/>
          </a:bodyPr>
          <a:lstStyle>
            <a:lvl1pPr marL="0" indent="0" algn="ctr" fontAlgn="ctr">
              <a:spcBef>
                <a:spcPts val="0"/>
              </a:spcBef>
              <a:buFontTx/>
              <a:buNone/>
              <a:defRPr sz="16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19" name="Picture Placeholder 10">
            <a:extLst>
              <a:ext uri="{FF2B5EF4-FFF2-40B4-BE49-F238E27FC236}">
                <a16:creationId xmlns:a16="http://schemas.microsoft.com/office/drawing/2014/main" id="{D4E810FD-2D00-764A-B144-B235C21E32F6}"/>
              </a:ext>
            </a:extLst>
          </p:cNvPr>
          <p:cNvSpPr>
            <a:spLocks noGrp="1"/>
          </p:cNvSpPr>
          <p:nvPr>
            <p:ph type="pic" sz="quarter" idx="15"/>
          </p:nvPr>
        </p:nvSpPr>
        <p:spPr>
          <a:xfrm>
            <a:off x="4619721" y="4045824"/>
            <a:ext cx="2951163" cy="1555750"/>
          </a:xfrm>
        </p:spPr>
        <p:txBody>
          <a:bodyPr/>
          <a:lstStyle>
            <a:lvl1pPr marL="0" indent="0">
              <a:buNone/>
              <a:defRPr/>
            </a:lvl1pPr>
          </a:lstStyle>
          <a:p>
            <a:endParaRPr lang="en-US" dirty="0"/>
          </a:p>
        </p:txBody>
      </p:sp>
      <p:sp>
        <p:nvSpPr>
          <p:cNvPr id="21" name="Text Placeholder 6">
            <a:extLst>
              <a:ext uri="{FF2B5EF4-FFF2-40B4-BE49-F238E27FC236}">
                <a16:creationId xmlns:a16="http://schemas.microsoft.com/office/drawing/2014/main" id="{0A71EF50-386A-A3B9-93FB-6EF179A4EE47}"/>
              </a:ext>
            </a:extLst>
          </p:cNvPr>
          <p:cNvSpPr>
            <a:spLocks noGrp="1"/>
          </p:cNvSpPr>
          <p:nvPr>
            <p:ph type="body" sz="quarter" idx="16" hasCustomPrompt="1"/>
          </p:nvPr>
        </p:nvSpPr>
        <p:spPr>
          <a:xfrm>
            <a:off x="7938803" y="1433920"/>
            <a:ext cx="3319463" cy="339561"/>
          </a:xfrm>
        </p:spPr>
        <p:txBody>
          <a:bodyPr>
            <a:noAutofit/>
          </a:bodyPr>
          <a:lstStyle>
            <a:lvl1pPr marL="0" indent="0" algn="ctr" fontAlgn="ctr">
              <a:spcBef>
                <a:spcPts val="0"/>
              </a:spcBef>
              <a:buFontTx/>
              <a:buNone/>
              <a:defRPr sz="16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23" name="Picture Placeholder 10">
            <a:extLst>
              <a:ext uri="{FF2B5EF4-FFF2-40B4-BE49-F238E27FC236}">
                <a16:creationId xmlns:a16="http://schemas.microsoft.com/office/drawing/2014/main" id="{6AE17ED9-FDD9-34C3-1F7D-9A8EA4C4B40E}"/>
              </a:ext>
            </a:extLst>
          </p:cNvPr>
          <p:cNvSpPr>
            <a:spLocks noGrp="1"/>
          </p:cNvSpPr>
          <p:nvPr>
            <p:ph type="pic" sz="quarter" idx="18"/>
          </p:nvPr>
        </p:nvSpPr>
        <p:spPr>
          <a:xfrm>
            <a:off x="8137241" y="4043274"/>
            <a:ext cx="2951163" cy="1555750"/>
          </a:xfrm>
        </p:spPr>
        <p:txBody>
          <a:bodyPr/>
          <a:lstStyle>
            <a:lvl1pPr marL="0" indent="0">
              <a:buNone/>
              <a:defRPr b="1"/>
            </a:lvl1pPr>
          </a:lstStyle>
          <a:p>
            <a:endParaRPr lang="en-US" dirty="0"/>
          </a:p>
        </p:txBody>
      </p:sp>
      <p:sp>
        <p:nvSpPr>
          <p:cNvPr id="16" name="Title 15">
            <a:extLst>
              <a:ext uri="{FF2B5EF4-FFF2-40B4-BE49-F238E27FC236}">
                <a16:creationId xmlns:a16="http://schemas.microsoft.com/office/drawing/2014/main" id="{77D3ED32-45F9-B948-371F-67E8465B2438}"/>
              </a:ext>
            </a:extLst>
          </p:cNvPr>
          <p:cNvSpPr>
            <a:spLocks noGrp="1"/>
          </p:cNvSpPr>
          <p:nvPr>
            <p:ph type="title"/>
          </p:nvPr>
        </p:nvSpPr>
        <p:spPr/>
        <p:txBody>
          <a:bodyPr/>
          <a:lstStyle>
            <a:lvl1pPr fontAlgn="b">
              <a:defRPr/>
            </a:lvl1pPr>
          </a:lstStyle>
          <a:p>
            <a:r>
              <a:rPr lang="en-US" dirty="0"/>
              <a:t>Click to edit Master title style</a:t>
            </a:r>
          </a:p>
        </p:txBody>
      </p:sp>
      <p:sp>
        <p:nvSpPr>
          <p:cNvPr id="6" name="Footer Placeholder 5">
            <a:extLst>
              <a:ext uri="{FF2B5EF4-FFF2-40B4-BE49-F238E27FC236}">
                <a16:creationId xmlns:a16="http://schemas.microsoft.com/office/drawing/2014/main" id="{BA0F278F-8AAE-FA0B-4B47-AB0FFECE69F2}"/>
              </a:ext>
            </a:extLst>
          </p:cNvPr>
          <p:cNvSpPr>
            <a:spLocks noGrp="1"/>
          </p:cNvSpPr>
          <p:nvPr>
            <p:ph type="ftr" sz="quarter" idx="19"/>
          </p:nvPr>
        </p:nvSpPr>
        <p:spPr/>
        <p:txBody>
          <a:bodyPr/>
          <a:lstStyle/>
          <a:p>
            <a:pPr algn="r"/>
            <a:r>
              <a:rPr lang="en-US"/>
              <a:t>3/31/23            </a:t>
            </a:r>
            <a:fld id="{2D8F9ACA-D6C0-E54C-B1B8-E9196C9CD104}" type="slidenum">
              <a:rPr lang="en-US" smtClean="0"/>
              <a:pPr algn="r"/>
              <a:t>‹#›</a:t>
            </a:fld>
            <a:endParaRPr lang="en-US" dirty="0"/>
          </a:p>
        </p:txBody>
      </p:sp>
      <p:sp>
        <p:nvSpPr>
          <p:cNvPr id="10" name="Text Placeholder 3">
            <a:extLst>
              <a:ext uri="{FF2B5EF4-FFF2-40B4-BE49-F238E27FC236}">
                <a16:creationId xmlns:a16="http://schemas.microsoft.com/office/drawing/2014/main" id="{3856F49F-59AA-23FB-4600-EC4D944973CD}"/>
              </a:ext>
            </a:extLst>
          </p:cNvPr>
          <p:cNvSpPr>
            <a:spLocks noGrp="1"/>
          </p:cNvSpPr>
          <p:nvPr>
            <p:ph type="body" sz="half" idx="2" hasCustomPrompt="1"/>
          </p:nvPr>
        </p:nvSpPr>
        <p:spPr>
          <a:xfrm>
            <a:off x="1101944" y="2040674"/>
            <a:ext cx="2951163" cy="1691333"/>
          </a:xfrm>
        </p:spPr>
        <p:txBody>
          <a:bodyPr>
            <a:normAutofit/>
          </a:bodyPr>
          <a:lstStyle>
            <a:lvl1pPr marL="0" indent="0">
              <a:buNone/>
              <a:defRPr sz="1400" b="0" i="0">
                <a:solidFill>
                  <a:schemeClr val="bg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body copy</a:t>
            </a:r>
          </a:p>
        </p:txBody>
      </p:sp>
      <p:sp>
        <p:nvSpPr>
          <p:cNvPr id="12" name="Text Placeholder 3">
            <a:extLst>
              <a:ext uri="{FF2B5EF4-FFF2-40B4-BE49-F238E27FC236}">
                <a16:creationId xmlns:a16="http://schemas.microsoft.com/office/drawing/2014/main" id="{5CA6E053-97C0-F5A8-A5C6-62806699EADE}"/>
              </a:ext>
            </a:extLst>
          </p:cNvPr>
          <p:cNvSpPr>
            <a:spLocks noGrp="1"/>
          </p:cNvSpPr>
          <p:nvPr>
            <p:ph type="body" sz="half" idx="20" hasCustomPrompt="1"/>
          </p:nvPr>
        </p:nvSpPr>
        <p:spPr>
          <a:xfrm>
            <a:off x="4619721" y="2040673"/>
            <a:ext cx="2951163" cy="1691333"/>
          </a:xfrm>
        </p:spPr>
        <p:txBody>
          <a:bodyPr>
            <a:normAutofit/>
          </a:bodyPr>
          <a:lstStyle>
            <a:lvl1pPr marL="0" indent="0">
              <a:buNone/>
              <a:defRPr sz="1400" b="0" i="0">
                <a:solidFill>
                  <a:schemeClr val="bg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body copy</a:t>
            </a:r>
          </a:p>
        </p:txBody>
      </p:sp>
      <p:sp>
        <p:nvSpPr>
          <p:cNvPr id="13" name="Text Placeholder 3">
            <a:extLst>
              <a:ext uri="{FF2B5EF4-FFF2-40B4-BE49-F238E27FC236}">
                <a16:creationId xmlns:a16="http://schemas.microsoft.com/office/drawing/2014/main" id="{1823F7D4-DD74-2A27-4C24-052C4575CCDF}"/>
              </a:ext>
            </a:extLst>
          </p:cNvPr>
          <p:cNvSpPr>
            <a:spLocks noGrp="1"/>
          </p:cNvSpPr>
          <p:nvPr>
            <p:ph type="body" sz="half" idx="21" hasCustomPrompt="1"/>
          </p:nvPr>
        </p:nvSpPr>
        <p:spPr>
          <a:xfrm>
            <a:off x="8137241" y="2040671"/>
            <a:ext cx="2951163" cy="1691333"/>
          </a:xfrm>
        </p:spPr>
        <p:txBody>
          <a:bodyPr>
            <a:normAutofit/>
          </a:bodyPr>
          <a:lstStyle>
            <a:lvl1pPr marL="0" indent="0">
              <a:buNone/>
              <a:defRPr sz="1400" b="0" i="0">
                <a:solidFill>
                  <a:schemeClr val="bg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body copy</a:t>
            </a:r>
          </a:p>
        </p:txBody>
      </p:sp>
      <p:pic>
        <p:nvPicPr>
          <p:cNvPr id="2" name="Picture 1">
            <a:extLst>
              <a:ext uri="{FF2B5EF4-FFF2-40B4-BE49-F238E27FC236}">
                <a16:creationId xmlns:a16="http://schemas.microsoft.com/office/drawing/2014/main" id="{683B4FD3-3114-6F92-7FD6-FC5401E27ECD}"/>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221671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Gold">
    <p:bg>
      <p:bgPr>
        <a:solidFill>
          <a:schemeClr val="accent1"/>
        </a:solidFill>
        <a:effectLst/>
      </p:bgPr>
    </p:bg>
    <p:spTree>
      <p:nvGrpSpPr>
        <p:cNvPr id="1" name=""/>
        <p:cNvGrpSpPr/>
        <p:nvPr/>
      </p:nvGrpSpPr>
      <p:grpSpPr>
        <a:xfrm>
          <a:off x="0" y="0"/>
          <a:ext cx="0" cy="0"/>
          <a:chOff x="0" y="0"/>
          <a:chExt cx="0" cy="0"/>
        </a:xfrm>
      </p:grpSpPr>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2"/>
          <a:stretch>
            <a:fillRect/>
          </a:stretch>
        </p:blipFill>
        <p:spPr>
          <a:xfrm>
            <a:off x="9956800" y="0"/>
            <a:ext cx="2235200" cy="6858000"/>
          </a:xfrm>
          <a:prstGeom prst="rect">
            <a:avLst/>
          </a:prstGeom>
          <a:noFill/>
        </p:spPr>
      </p:pic>
      <p:sp>
        <p:nvSpPr>
          <p:cNvPr id="6" name="Title 6">
            <a:extLst>
              <a:ext uri="{FF2B5EF4-FFF2-40B4-BE49-F238E27FC236}">
                <a16:creationId xmlns:a16="http://schemas.microsoft.com/office/drawing/2014/main" id="{B1EEEEC0-D7E4-4DE5-4E3D-FAAD9ABA8990}"/>
              </a:ext>
            </a:extLst>
          </p:cNvPr>
          <p:cNvSpPr>
            <a:spLocks noGrp="1"/>
          </p:cNvSpPr>
          <p:nvPr>
            <p:ph type="title" hasCustomPrompt="1"/>
          </p:nvPr>
        </p:nvSpPr>
        <p:spPr>
          <a:xfrm>
            <a:off x="1023257" y="2017644"/>
            <a:ext cx="9578481" cy="583733"/>
          </a:xfrm>
        </p:spPr>
        <p:txBody>
          <a:bodyPr>
            <a:noAutofit/>
          </a:bodyPr>
          <a:lstStyle>
            <a:lvl1pPr>
              <a:defRPr sz="4400" cap="none">
                <a:solidFill>
                  <a:schemeClr val="tx1"/>
                </a:solidFill>
              </a:defRPr>
            </a:lvl1pPr>
          </a:lstStyle>
          <a:p>
            <a:r>
              <a:rPr lang="en-US" dirty="0"/>
              <a:t>Presentation Title</a:t>
            </a:r>
          </a:p>
        </p:txBody>
      </p:sp>
      <p:sp>
        <p:nvSpPr>
          <p:cNvPr id="9" name="Text Placeholder 8">
            <a:extLst>
              <a:ext uri="{FF2B5EF4-FFF2-40B4-BE49-F238E27FC236}">
                <a16:creationId xmlns:a16="http://schemas.microsoft.com/office/drawing/2014/main" id="{D8EDB9B8-C811-84E9-5F58-0130F3A8050C}"/>
              </a:ext>
            </a:extLst>
          </p:cNvPr>
          <p:cNvSpPr>
            <a:spLocks noGrp="1"/>
          </p:cNvSpPr>
          <p:nvPr>
            <p:ph type="body" sz="quarter" idx="10" hasCustomPrompt="1"/>
          </p:nvPr>
        </p:nvSpPr>
        <p:spPr>
          <a:xfrm>
            <a:off x="1023257" y="2617148"/>
            <a:ext cx="9578481" cy="449263"/>
          </a:xfrm>
        </p:spPr>
        <p:txBody>
          <a:bodyPr>
            <a:noAutofit/>
          </a:bodyPr>
          <a:lstStyle>
            <a:lvl1pPr marL="0" indent="0">
              <a:buFontTx/>
              <a:buNone/>
              <a:defRPr sz="2000" b="1" i="0">
                <a:solidFill>
                  <a:schemeClr val="tx1"/>
                </a:solidFill>
                <a:latin typeface="Acumin Pro Semibold"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Subtitle</a:t>
            </a:r>
          </a:p>
        </p:txBody>
      </p:sp>
      <p:sp>
        <p:nvSpPr>
          <p:cNvPr id="10" name="Text Placeholder 8">
            <a:extLst>
              <a:ext uri="{FF2B5EF4-FFF2-40B4-BE49-F238E27FC236}">
                <a16:creationId xmlns:a16="http://schemas.microsoft.com/office/drawing/2014/main" id="{24BF34A7-30DF-7BD2-A5A2-434BBF6672CA}"/>
              </a:ext>
            </a:extLst>
          </p:cNvPr>
          <p:cNvSpPr>
            <a:spLocks noGrp="1"/>
          </p:cNvSpPr>
          <p:nvPr>
            <p:ph type="body" sz="quarter" idx="11" hasCustomPrompt="1"/>
          </p:nvPr>
        </p:nvSpPr>
        <p:spPr>
          <a:xfrm>
            <a:off x="1023257" y="3079276"/>
            <a:ext cx="9578481" cy="449263"/>
          </a:xfrm>
        </p:spPr>
        <p:txBody>
          <a:bodyPr>
            <a:normAutofit/>
          </a:bodyPr>
          <a:lstStyle>
            <a:lvl1pPr marL="0" indent="0">
              <a:buFontTx/>
              <a:buNone/>
              <a:defRPr sz="1400" b="0" i="0">
                <a:solidFill>
                  <a:schemeClr val="tx1"/>
                </a:solidFill>
                <a:latin typeface="Acumin Pro Medium"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3/31/23</a:t>
            </a:r>
          </a:p>
        </p:txBody>
      </p:sp>
      <p:pic>
        <p:nvPicPr>
          <p:cNvPr id="7" name="Picture 6">
            <a:extLst>
              <a:ext uri="{FF2B5EF4-FFF2-40B4-BE49-F238E27FC236}">
                <a16:creationId xmlns:a16="http://schemas.microsoft.com/office/drawing/2014/main" id="{1BAC34E1-E044-0445-842B-2F1F9D1C92C7}"/>
              </a:ext>
            </a:extLst>
          </p:cNvPr>
          <p:cNvPicPr>
            <a:picLocks noChangeAspect="1"/>
          </p:cNvPicPr>
          <p:nvPr userDrawn="1"/>
        </p:nvPicPr>
        <p:blipFill>
          <a:blip r:embed="rId3"/>
          <a:stretch>
            <a:fillRect/>
          </a:stretch>
        </p:blipFill>
        <p:spPr>
          <a:xfrm>
            <a:off x="1008179" y="5839623"/>
            <a:ext cx="3963871" cy="430099"/>
          </a:xfrm>
          <a:prstGeom prst="rect">
            <a:avLst/>
          </a:prstGeom>
        </p:spPr>
      </p:pic>
    </p:spTree>
    <p:extLst>
      <p:ext uri="{BB962C8B-B14F-4D97-AF65-F5344CB8AC3E}">
        <p14:creationId xmlns:p14="http://schemas.microsoft.com/office/powerpoint/2010/main" val="569925206"/>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 3 Blocks - Go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C98D576-4759-5408-883D-2E56D9D0F603}"/>
              </a:ext>
            </a:extLst>
          </p:cNvPr>
          <p:cNvSpPr/>
          <p:nvPr userDrawn="1"/>
        </p:nvSpPr>
        <p:spPr>
          <a:xfrm>
            <a:off x="7938216" y="1315894"/>
            <a:ext cx="3319531" cy="4513267"/>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D2C44A1A-1D1D-F2D9-8EC1-EFF25EBA1FB0}"/>
              </a:ext>
            </a:extLst>
          </p:cNvPr>
          <p:cNvSpPr/>
          <p:nvPr userDrawn="1"/>
        </p:nvSpPr>
        <p:spPr>
          <a:xfrm>
            <a:off x="4420697" y="1315895"/>
            <a:ext cx="3319531" cy="4513267"/>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5" name="Rectangle 14">
            <a:extLst>
              <a:ext uri="{FF2B5EF4-FFF2-40B4-BE49-F238E27FC236}">
                <a16:creationId xmlns:a16="http://schemas.microsoft.com/office/drawing/2014/main" id="{3138D75A-DD50-6C6E-0A9D-7F77E72C780A}"/>
              </a:ext>
            </a:extLst>
          </p:cNvPr>
          <p:cNvSpPr/>
          <p:nvPr userDrawn="1"/>
        </p:nvSpPr>
        <p:spPr>
          <a:xfrm>
            <a:off x="903178" y="1315896"/>
            <a:ext cx="3319531" cy="4513267"/>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dirty="0"/>
          </a:p>
        </p:txBody>
      </p:sp>
      <p:sp>
        <p:nvSpPr>
          <p:cNvPr id="16" name="Text Placeholder 6">
            <a:extLst>
              <a:ext uri="{FF2B5EF4-FFF2-40B4-BE49-F238E27FC236}">
                <a16:creationId xmlns:a16="http://schemas.microsoft.com/office/drawing/2014/main" id="{876A1563-09E6-06B6-EC4A-8E309CC57B11}"/>
              </a:ext>
            </a:extLst>
          </p:cNvPr>
          <p:cNvSpPr>
            <a:spLocks noGrp="1"/>
          </p:cNvSpPr>
          <p:nvPr>
            <p:ph type="body" sz="quarter" idx="10" hasCustomPrompt="1"/>
          </p:nvPr>
        </p:nvSpPr>
        <p:spPr>
          <a:xfrm>
            <a:off x="903247" y="1436468"/>
            <a:ext cx="3319463" cy="339561"/>
          </a:xfrm>
        </p:spPr>
        <p:txBody>
          <a:bodyPr>
            <a:noAutofit/>
          </a:bodyPr>
          <a:lstStyle>
            <a:lvl1pPr marL="0" indent="0" algn="ctr" fontAlgn="ctr">
              <a:spcBef>
                <a:spcPts val="0"/>
              </a:spcBef>
              <a:buFontTx/>
              <a:buNone/>
              <a:defRPr sz="1600" b="1" i="0" baseline="0">
                <a:solidFill>
                  <a:schemeClr val="tx1"/>
                </a:solidFill>
                <a:latin typeface="Acumin Pro Condensed Semibold" panose="020B0506020202020204" pitchFamily="34" charset="77"/>
              </a:defRPr>
            </a:lvl1pPr>
          </a:lstStyle>
          <a:p>
            <a:pPr lvl="0"/>
            <a:r>
              <a:rPr lang="en-US" dirty="0"/>
              <a:t>Click to edit Subhead</a:t>
            </a:r>
          </a:p>
        </p:txBody>
      </p:sp>
      <p:sp>
        <p:nvSpPr>
          <p:cNvPr id="22" name="Text Placeholder 6">
            <a:extLst>
              <a:ext uri="{FF2B5EF4-FFF2-40B4-BE49-F238E27FC236}">
                <a16:creationId xmlns:a16="http://schemas.microsoft.com/office/drawing/2014/main" id="{AF401EC8-7352-A985-133C-726A718A9E9A}"/>
              </a:ext>
            </a:extLst>
          </p:cNvPr>
          <p:cNvSpPr>
            <a:spLocks noGrp="1"/>
          </p:cNvSpPr>
          <p:nvPr>
            <p:ph type="body" sz="quarter" idx="13" hasCustomPrompt="1"/>
          </p:nvPr>
        </p:nvSpPr>
        <p:spPr>
          <a:xfrm>
            <a:off x="4421026" y="1436468"/>
            <a:ext cx="3319463" cy="339561"/>
          </a:xfrm>
        </p:spPr>
        <p:txBody>
          <a:bodyPr>
            <a:noAutofit/>
          </a:bodyPr>
          <a:lstStyle>
            <a:lvl1pPr marL="0" indent="0" algn="ctr" fontAlgn="ctr">
              <a:spcBef>
                <a:spcPts val="0"/>
              </a:spcBef>
              <a:buFontTx/>
              <a:buNone/>
              <a:defRPr sz="1600" b="1" i="0" baseline="0">
                <a:solidFill>
                  <a:schemeClr val="tx1"/>
                </a:solidFill>
                <a:latin typeface="Acumin Pro Condensed Semibold" panose="020B0506020202020204" pitchFamily="34" charset="77"/>
              </a:defRPr>
            </a:lvl1pPr>
          </a:lstStyle>
          <a:p>
            <a:pPr marL="0" marR="0" lvl="0" indent="0" algn="ctr" defTabSz="685800" rtl="0" eaLnBrk="1" fontAlgn="t" latinLnBrk="0" hangingPunct="1">
              <a:lnSpc>
                <a:spcPct val="90000"/>
              </a:lnSpc>
              <a:spcBef>
                <a:spcPts val="0"/>
              </a:spcBef>
              <a:spcAft>
                <a:spcPts val="0"/>
              </a:spcAft>
              <a:buClrTx/>
              <a:buSzTx/>
              <a:buFontTx/>
              <a:buNone/>
              <a:tabLst/>
              <a:defRPr/>
            </a:pPr>
            <a:r>
              <a:rPr lang="en-US" dirty="0"/>
              <a:t>Click to edit Subhead</a:t>
            </a:r>
          </a:p>
        </p:txBody>
      </p:sp>
      <p:sp>
        <p:nvSpPr>
          <p:cNvPr id="26" name="Text Placeholder 6">
            <a:extLst>
              <a:ext uri="{FF2B5EF4-FFF2-40B4-BE49-F238E27FC236}">
                <a16:creationId xmlns:a16="http://schemas.microsoft.com/office/drawing/2014/main" id="{71A04C69-EC92-81B2-FCD5-39464C669BEB}"/>
              </a:ext>
            </a:extLst>
          </p:cNvPr>
          <p:cNvSpPr>
            <a:spLocks noGrp="1"/>
          </p:cNvSpPr>
          <p:nvPr>
            <p:ph type="body" sz="quarter" idx="16" hasCustomPrompt="1"/>
          </p:nvPr>
        </p:nvSpPr>
        <p:spPr>
          <a:xfrm>
            <a:off x="7938545" y="1433918"/>
            <a:ext cx="3319463" cy="339561"/>
          </a:xfrm>
        </p:spPr>
        <p:txBody>
          <a:bodyPr>
            <a:noAutofit/>
          </a:bodyPr>
          <a:lstStyle>
            <a:lvl1pPr marL="0" indent="0" algn="ctr" fontAlgn="ctr">
              <a:spcBef>
                <a:spcPts val="0"/>
              </a:spcBef>
              <a:buFontTx/>
              <a:buNone/>
              <a:defRPr sz="1600" b="1" i="0" baseline="0">
                <a:solidFill>
                  <a:schemeClr val="tx1"/>
                </a:solidFill>
                <a:latin typeface="Acumin Pro Condensed Semibold" panose="020B0506020202020204" pitchFamily="34" charset="77"/>
              </a:defRPr>
            </a:lvl1pPr>
          </a:lstStyle>
          <a:p>
            <a:pPr lvl="0"/>
            <a:r>
              <a:rPr lang="en-US" dirty="0"/>
              <a:t>Click to edit Subhead</a:t>
            </a:r>
          </a:p>
        </p:txBody>
      </p:sp>
      <p:sp>
        <p:nvSpPr>
          <p:cNvPr id="30" name="Text Placeholder 3">
            <a:extLst>
              <a:ext uri="{FF2B5EF4-FFF2-40B4-BE49-F238E27FC236}">
                <a16:creationId xmlns:a16="http://schemas.microsoft.com/office/drawing/2014/main" id="{AE5BF8CB-9477-F598-75C4-6F35D608B35B}"/>
              </a:ext>
            </a:extLst>
          </p:cNvPr>
          <p:cNvSpPr>
            <a:spLocks noGrp="1"/>
          </p:cNvSpPr>
          <p:nvPr>
            <p:ph type="body" sz="half" idx="2" hasCustomPrompt="1"/>
          </p:nvPr>
        </p:nvSpPr>
        <p:spPr>
          <a:xfrm>
            <a:off x="1101685" y="2040671"/>
            <a:ext cx="2951163" cy="1691333"/>
          </a:xfrm>
        </p:spPr>
        <p:txBody>
          <a:bodyPr>
            <a:normAutofit/>
          </a:bodyPr>
          <a:lstStyle>
            <a:lvl1pPr marL="0" indent="0">
              <a:buNone/>
              <a:defRPr sz="1400" b="0" i="0">
                <a:solidFill>
                  <a:schemeClr val="tx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body copy</a:t>
            </a:r>
          </a:p>
        </p:txBody>
      </p:sp>
      <p:sp>
        <p:nvSpPr>
          <p:cNvPr id="31" name="Text Placeholder 3">
            <a:extLst>
              <a:ext uri="{FF2B5EF4-FFF2-40B4-BE49-F238E27FC236}">
                <a16:creationId xmlns:a16="http://schemas.microsoft.com/office/drawing/2014/main" id="{AE6CE746-1703-63A8-BBD4-546AD104E27E}"/>
              </a:ext>
            </a:extLst>
          </p:cNvPr>
          <p:cNvSpPr>
            <a:spLocks noGrp="1"/>
          </p:cNvSpPr>
          <p:nvPr>
            <p:ph type="body" sz="half" idx="24" hasCustomPrompt="1"/>
          </p:nvPr>
        </p:nvSpPr>
        <p:spPr>
          <a:xfrm>
            <a:off x="4604881" y="2065260"/>
            <a:ext cx="2951163" cy="1691333"/>
          </a:xfrm>
        </p:spPr>
        <p:txBody>
          <a:bodyPr>
            <a:normAutofit/>
          </a:bodyPr>
          <a:lstStyle>
            <a:lvl1pPr marL="0" indent="0">
              <a:buNone/>
              <a:defRPr sz="1400" b="0" i="0">
                <a:solidFill>
                  <a:schemeClr val="tx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marL="0" marR="0" lvl="0" indent="0" algn="l" defTabSz="685800" rtl="0" eaLnBrk="1" fontAlgn="auto" latinLnBrk="0" hangingPunct="1">
              <a:lnSpc>
                <a:spcPct val="90000"/>
              </a:lnSpc>
              <a:spcBef>
                <a:spcPts val="750"/>
              </a:spcBef>
              <a:spcAft>
                <a:spcPts val="0"/>
              </a:spcAft>
              <a:buClrTx/>
              <a:buSzTx/>
              <a:buFont typeface="Wingdings" pitchFamily="2" charset="2"/>
              <a:buNone/>
              <a:tabLst/>
              <a:defRPr/>
            </a:pPr>
            <a:r>
              <a:rPr lang="en-US" dirty="0"/>
              <a:t>Click to edit body copy</a:t>
            </a:r>
          </a:p>
        </p:txBody>
      </p:sp>
      <p:sp>
        <p:nvSpPr>
          <p:cNvPr id="33" name="Picture Placeholder 10">
            <a:extLst>
              <a:ext uri="{FF2B5EF4-FFF2-40B4-BE49-F238E27FC236}">
                <a16:creationId xmlns:a16="http://schemas.microsoft.com/office/drawing/2014/main" id="{53952BA5-2190-5106-0EBD-DA1D15EFBB9D}"/>
              </a:ext>
            </a:extLst>
          </p:cNvPr>
          <p:cNvSpPr>
            <a:spLocks noGrp="1"/>
          </p:cNvSpPr>
          <p:nvPr>
            <p:ph type="pic" sz="quarter" idx="12"/>
          </p:nvPr>
        </p:nvSpPr>
        <p:spPr>
          <a:xfrm>
            <a:off x="1101685" y="4045822"/>
            <a:ext cx="2951163" cy="1555750"/>
          </a:xfrm>
        </p:spPr>
        <p:txBody>
          <a:bodyPr/>
          <a:lstStyle>
            <a:lvl1pPr marL="0" indent="0">
              <a:buNone/>
              <a:defRPr/>
            </a:lvl1pPr>
          </a:lstStyle>
          <a:p>
            <a:endParaRPr lang="en-US" dirty="0"/>
          </a:p>
        </p:txBody>
      </p:sp>
      <p:sp>
        <p:nvSpPr>
          <p:cNvPr id="34" name="Picture Placeholder 10">
            <a:extLst>
              <a:ext uri="{FF2B5EF4-FFF2-40B4-BE49-F238E27FC236}">
                <a16:creationId xmlns:a16="http://schemas.microsoft.com/office/drawing/2014/main" id="{835FE666-CADC-4DB4-80A4-BFD9823DE051}"/>
              </a:ext>
            </a:extLst>
          </p:cNvPr>
          <p:cNvSpPr>
            <a:spLocks noGrp="1"/>
          </p:cNvSpPr>
          <p:nvPr>
            <p:ph type="pic" sz="quarter" idx="15"/>
          </p:nvPr>
        </p:nvSpPr>
        <p:spPr>
          <a:xfrm>
            <a:off x="4619463" y="4045822"/>
            <a:ext cx="2951163" cy="1555750"/>
          </a:xfrm>
        </p:spPr>
        <p:txBody>
          <a:bodyPr/>
          <a:lstStyle>
            <a:lvl1pPr marL="0" indent="0">
              <a:buNone/>
              <a:defRPr/>
            </a:lvl1pPr>
          </a:lstStyle>
          <a:p>
            <a:endParaRPr lang="en-US" dirty="0"/>
          </a:p>
        </p:txBody>
      </p:sp>
      <p:sp>
        <p:nvSpPr>
          <p:cNvPr id="35" name="Picture Placeholder 10">
            <a:extLst>
              <a:ext uri="{FF2B5EF4-FFF2-40B4-BE49-F238E27FC236}">
                <a16:creationId xmlns:a16="http://schemas.microsoft.com/office/drawing/2014/main" id="{AECA5017-0E7C-4957-02B2-65FA6C1F6E5F}"/>
              </a:ext>
            </a:extLst>
          </p:cNvPr>
          <p:cNvSpPr>
            <a:spLocks noGrp="1"/>
          </p:cNvSpPr>
          <p:nvPr>
            <p:ph type="pic" sz="quarter" idx="18"/>
          </p:nvPr>
        </p:nvSpPr>
        <p:spPr>
          <a:xfrm>
            <a:off x="8136981" y="4043272"/>
            <a:ext cx="2951163" cy="1555750"/>
          </a:xfrm>
        </p:spPr>
        <p:txBody>
          <a:bodyPr/>
          <a:lstStyle>
            <a:lvl1pPr marL="0" indent="0">
              <a:buNone/>
              <a:defRPr b="1"/>
            </a:lvl1pPr>
          </a:lstStyle>
          <a:p>
            <a:endParaRPr lang="en-US" dirty="0"/>
          </a:p>
        </p:txBody>
      </p:sp>
      <p:sp>
        <p:nvSpPr>
          <p:cNvPr id="36" name="Text Placeholder 3">
            <a:extLst>
              <a:ext uri="{FF2B5EF4-FFF2-40B4-BE49-F238E27FC236}">
                <a16:creationId xmlns:a16="http://schemas.microsoft.com/office/drawing/2014/main" id="{9F4CE92C-83FA-CA44-69CB-E6229E144199}"/>
              </a:ext>
            </a:extLst>
          </p:cNvPr>
          <p:cNvSpPr>
            <a:spLocks noGrp="1"/>
          </p:cNvSpPr>
          <p:nvPr>
            <p:ph type="body" sz="half" idx="25" hasCustomPrompt="1"/>
          </p:nvPr>
        </p:nvSpPr>
        <p:spPr>
          <a:xfrm>
            <a:off x="8129415" y="2071426"/>
            <a:ext cx="2951163" cy="1691333"/>
          </a:xfrm>
        </p:spPr>
        <p:txBody>
          <a:bodyPr>
            <a:normAutofit/>
          </a:bodyPr>
          <a:lstStyle>
            <a:lvl1pPr marL="0" indent="0">
              <a:buNone/>
              <a:defRPr sz="1400" b="0" i="0">
                <a:solidFill>
                  <a:schemeClr val="tx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marL="0" marR="0" lvl="0" indent="0" algn="l" defTabSz="685800" rtl="0" eaLnBrk="1" fontAlgn="auto" latinLnBrk="0" hangingPunct="1">
              <a:lnSpc>
                <a:spcPct val="90000"/>
              </a:lnSpc>
              <a:spcBef>
                <a:spcPts val="750"/>
              </a:spcBef>
              <a:spcAft>
                <a:spcPts val="0"/>
              </a:spcAft>
              <a:buClrTx/>
              <a:buSzTx/>
              <a:buFont typeface="Wingdings" pitchFamily="2" charset="2"/>
              <a:buNone/>
              <a:tabLst/>
              <a:defRPr/>
            </a:pPr>
            <a:r>
              <a:rPr lang="en-US" dirty="0"/>
              <a:t>Click to edit body copy</a:t>
            </a:r>
          </a:p>
        </p:txBody>
      </p:sp>
      <p:sp>
        <p:nvSpPr>
          <p:cNvPr id="40" name="Title 39">
            <a:extLst>
              <a:ext uri="{FF2B5EF4-FFF2-40B4-BE49-F238E27FC236}">
                <a16:creationId xmlns:a16="http://schemas.microsoft.com/office/drawing/2014/main" id="{2CAB310C-9DF2-C217-7A37-81705800EBE5}"/>
              </a:ext>
            </a:extLst>
          </p:cNvPr>
          <p:cNvSpPr>
            <a:spLocks noGrp="1"/>
          </p:cNvSpPr>
          <p:nvPr>
            <p:ph type="title"/>
          </p:nvPr>
        </p:nvSpPr>
        <p:spPr/>
        <p:txBody>
          <a:bodyPr/>
          <a:lstStyle>
            <a:lvl1pPr fontAlgn="b">
              <a:defRPr/>
            </a:lvl1pPr>
          </a:lstStyle>
          <a:p>
            <a:r>
              <a:rPr lang="en-US" dirty="0"/>
              <a:t>Click to edit Master title style</a:t>
            </a:r>
          </a:p>
        </p:txBody>
      </p:sp>
      <p:sp>
        <p:nvSpPr>
          <p:cNvPr id="3" name="Footer Placeholder 2">
            <a:extLst>
              <a:ext uri="{FF2B5EF4-FFF2-40B4-BE49-F238E27FC236}">
                <a16:creationId xmlns:a16="http://schemas.microsoft.com/office/drawing/2014/main" id="{FA4DDE6D-DD47-E873-4306-EBFC1F91F657}"/>
              </a:ext>
            </a:extLst>
          </p:cNvPr>
          <p:cNvSpPr>
            <a:spLocks noGrp="1"/>
          </p:cNvSpPr>
          <p:nvPr>
            <p:ph type="ftr" sz="quarter" idx="26"/>
          </p:nvPr>
        </p:nvSpPr>
        <p:spPr/>
        <p:txBody>
          <a:bodyPr/>
          <a:lstStyle/>
          <a:p>
            <a:pPr algn="r"/>
            <a:r>
              <a:rPr lang="en-US"/>
              <a:t>3/31/23            </a:t>
            </a:r>
            <a:fld id="{2D8F9ACA-D6C0-E54C-B1B8-E9196C9CD104}" type="slidenum">
              <a:rPr lang="en-US" smtClean="0"/>
              <a:pPr algn="r"/>
              <a:t>‹#›</a:t>
            </a:fld>
            <a:endParaRPr lang="en-US" dirty="0"/>
          </a:p>
        </p:txBody>
      </p:sp>
      <p:pic>
        <p:nvPicPr>
          <p:cNvPr id="2" name="Picture 1">
            <a:extLst>
              <a:ext uri="{FF2B5EF4-FFF2-40B4-BE49-F238E27FC236}">
                <a16:creationId xmlns:a16="http://schemas.microsoft.com/office/drawing/2014/main" id="{9440BC94-F81F-38E9-731A-83827A5BFCE7}"/>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8389466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 5 Color Blocks">
    <p:spTree>
      <p:nvGrpSpPr>
        <p:cNvPr id="1" name=""/>
        <p:cNvGrpSpPr/>
        <p:nvPr/>
      </p:nvGrpSpPr>
      <p:grpSpPr>
        <a:xfrm>
          <a:off x="0" y="0"/>
          <a:ext cx="0" cy="0"/>
          <a:chOff x="0" y="0"/>
          <a:chExt cx="0" cy="0"/>
        </a:xfrm>
      </p:grpSpPr>
      <p:sp>
        <p:nvSpPr>
          <p:cNvPr id="40" name="Title 39">
            <a:extLst>
              <a:ext uri="{FF2B5EF4-FFF2-40B4-BE49-F238E27FC236}">
                <a16:creationId xmlns:a16="http://schemas.microsoft.com/office/drawing/2014/main" id="{2CAB310C-9DF2-C217-7A37-81705800EBE5}"/>
              </a:ext>
            </a:extLst>
          </p:cNvPr>
          <p:cNvSpPr>
            <a:spLocks noGrp="1"/>
          </p:cNvSpPr>
          <p:nvPr>
            <p:ph type="title"/>
          </p:nvPr>
        </p:nvSpPr>
        <p:spPr/>
        <p:txBody>
          <a:bodyPr/>
          <a:lstStyle>
            <a:lvl1pPr fontAlgn="b">
              <a:defRPr/>
            </a:lvl1pPr>
          </a:lstStyle>
          <a:p>
            <a:r>
              <a:rPr lang="en-US" dirty="0"/>
              <a:t>Click to edit Master title style</a:t>
            </a:r>
          </a:p>
        </p:txBody>
      </p:sp>
      <p:sp>
        <p:nvSpPr>
          <p:cNvPr id="2" name="Rectangle 1">
            <a:extLst>
              <a:ext uri="{FF2B5EF4-FFF2-40B4-BE49-F238E27FC236}">
                <a16:creationId xmlns:a16="http://schemas.microsoft.com/office/drawing/2014/main" id="{C979A34A-6A6B-FC98-1EC8-8347FAB1A48F}"/>
              </a:ext>
            </a:extLst>
          </p:cNvPr>
          <p:cNvSpPr/>
          <p:nvPr userDrawn="1"/>
        </p:nvSpPr>
        <p:spPr>
          <a:xfrm>
            <a:off x="1008585" y="1660596"/>
            <a:ext cx="1918020" cy="436418"/>
          </a:xfrm>
          <a:prstGeom prst="rect">
            <a:avLst/>
          </a:prstGeom>
          <a:solidFill>
            <a:schemeClr val="tx2"/>
          </a:solidFill>
          <a:ln>
            <a:noFill/>
          </a:ln>
        </p:spPr>
        <p:style>
          <a:lnRef idx="0">
            <a:schemeClr val="accent1"/>
          </a:lnRef>
          <a:fillRef idx="1">
            <a:schemeClr val="accent1"/>
          </a:fillRef>
          <a:effectRef idx="0">
            <a:srgbClr val="000000"/>
          </a:effectRef>
          <a:fontRef idx="minor">
            <a:schemeClr val="lt1"/>
          </a:fontRef>
        </p:style>
        <p:txBody>
          <a:bodyPr rtlCol="0" anchor="ctr"/>
          <a:lstStyle/>
          <a:p>
            <a:pPr algn="ctr"/>
            <a:endParaRPr lang="de-DE" sz="825" dirty="0">
              <a:solidFill>
                <a:schemeClr val="bg1"/>
              </a:solidFill>
              <a:latin typeface="Franklin Gothic Medium" panose="020B0603020102020204" pitchFamily="34" charset="0"/>
            </a:endParaRPr>
          </a:p>
        </p:txBody>
      </p:sp>
      <p:sp>
        <p:nvSpPr>
          <p:cNvPr id="7" name="Rectangle 6">
            <a:extLst>
              <a:ext uri="{FF2B5EF4-FFF2-40B4-BE49-F238E27FC236}">
                <a16:creationId xmlns:a16="http://schemas.microsoft.com/office/drawing/2014/main" id="{3C3F2A76-73C1-7478-1C52-F70D9B50BC0A}"/>
              </a:ext>
            </a:extLst>
          </p:cNvPr>
          <p:cNvSpPr/>
          <p:nvPr userDrawn="1"/>
        </p:nvSpPr>
        <p:spPr>
          <a:xfrm>
            <a:off x="1011341" y="2160555"/>
            <a:ext cx="1915265" cy="3233502"/>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00000"/>
              </a:lnSpc>
              <a:spcBef>
                <a:spcPts val="0"/>
              </a:spcBef>
              <a:spcAft>
                <a:spcPts val="750"/>
              </a:spcAft>
              <a:buClr>
                <a:schemeClr val="tx1">
                  <a:lumMod val="50000"/>
                  <a:lumOff val="50000"/>
                </a:schemeClr>
              </a:buClr>
              <a:buSzTx/>
              <a:buFontTx/>
              <a:buNone/>
              <a:tabLst/>
              <a:defRPr/>
            </a:pPr>
            <a:endParaRPr lang="en-GB" sz="900" kern="0" dirty="0">
              <a:solidFill>
                <a:sysClr val="windowText" lastClr="000000"/>
              </a:solidFill>
              <a:latin typeface="Franklin Gothic Book" panose="020B0503020102020204" pitchFamily="34" charset="0"/>
              <a:cs typeface="Calibri Light" panose="020F0302020204030204" pitchFamily="34" charset="0"/>
            </a:endParaRPr>
          </a:p>
        </p:txBody>
      </p:sp>
      <p:sp>
        <p:nvSpPr>
          <p:cNvPr id="19" name="Rectangle 18">
            <a:extLst>
              <a:ext uri="{FF2B5EF4-FFF2-40B4-BE49-F238E27FC236}">
                <a16:creationId xmlns:a16="http://schemas.microsoft.com/office/drawing/2014/main" id="{3B6525D0-8078-E003-46A7-FFCB83C221E0}"/>
              </a:ext>
            </a:extLst>
          </p:cNvPr>
          <p:cNvSpPr/>
          <p:nvPr userDrawn="1"/>
        </p:nvSpPr>
        <p:spPr>
          <a:xfrm>
            <a:off x="3045438" y="1660596"/>
            <a:ext cx="1918020" cy="436418"/>
          </a:xfrm>
          <a:prstGeom prst="rect">
            <a:avLst/>
          </a:prstGeom>
          <a:solidFill>
            <a:schemeClr val="accent1">
              <a:lumMod val="75000"/>
            </a:schemeClr>
          </a:solidFill>
          <a:ln>
            <a:noFill/>
          </a:ln>
        </p:spPr>
        <p:style>
          <a:lnRef idx="0">
            <a:schemeClr val="accent1"/>
          </a:lnRef>
          <a:fillRef idx="1">
            <a:schemeClr val="accent1"/>
          </a:fillRef>
          <a:effectRef idx="0">
            <a:srgbClr val="000000"/>
          </a:effectRef>
          <a:fontRef idx="minor">
            <a:schemeClr val="lt1"/>
          </a:fontRef>
        </p:style>
        <p:txBody>
          <a:bodyPr rtlCol="0" anchor="ctr"/>
          <a:lstStyle/>
          <a:p>
            <a:pPr algn="ctr"/>
            <a:endParaRPr lang="de-DE" sz="825" dirty="0">
              <a:solidFill>
                <a:schemeClr val="bg1"/>
              </a:solidFill>
              <a:latin typeface="Franklin Gothic Medium" panose="020B0603020102020204" pitchFamily="34" charset="0"/>
            </a:endParaRPr>
          </a:p>
        </p:txBody>
      </p:sp>
      <p:sp>
        <p:nvSpPr>
          <p:cNvPr id="20" name="Rectangle 19">
            <a:extLst>
              <a:ext uri="{FF2B5EF4-FFF2-40B4-BE49-F238E27FC236}">
                <a16:creationId xmlns:a16="http://schemas.microsoft.com/office/drawing/2014/main" id="{AE6AD059-9160-4AE4-0F86-92FB0AAD082C}"/>
              </a:ext>
            </a:extLst>
          </p:cNvPr>
          <p:cNvSpPr/>
          <p:nvPr userDrawn="1"/>
        </p:nvSpPr>
        <p:spPr>
          <a:xfrm>
            <a:off x="3048193" y="2160555"/>
            <a:ext cx="1915265" cy="32335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00000"/>
              </a:lnSpc>
              <a:spcBef>
                <a:spcPts val="0"/>
              </a:spcBef>
              <a:spcAft>
                <a:spcPts val="750"/>
              </a:spcAft>
              <a:buClr>
                <a:schemeClr val="tx1">
                  <a:lumMod val="50000"/>
                  <a:lumOff val="50000"/>
                </a:schemeClr>
              </a:buClr>
              <a:buSzTx/>
              <a:buFontTx/>
              <a:buNone/>
              <a:tabLst/>
              <a:defRPr/>
            </a:pPr>
            <a:endParaRPr lang="en-GB" sz="900" kern="0" dirty="0">
              <a:solidFill>
                <a:sysClr val="windowText" lastClr="000000"/>
              </a:solidFill>
              <a:latin typeface="Franklin Gothic Book" panose="020B0503020102020204" pitchFamily="34" charset="0"/>
              <a:cs typeface="Calibri Light" panose="020F0302020204030204" pitchFamily="34" charset="0"/>
            </a:endParaRPr>
          </a:p>
        </p:txBody>
      </p:sp>
      <p:sp>
        <p:nvSpPr>
          <p:cNvPr id="21" name="Rectangle 20">
            <a:extLst>
              <a:ext uri="{FF2B5EF4-FFF2-40B4-BE49-F238E27FC236}">
                <a16:creationId xmlns:a16="http://schemas.microsoft.com/office/drawing/2014/main" id="{E0F701C0-7A2F-0B95-E95C-07302A14CA56}"/>
              </a:ext>
            </a:extLst>
          </p:cNvPr>
          <p:cNvSpPr/>
          <p:nvPr userDrawn="1"/>
        </p:nvSpPr>
        <p:spPr>
          <a:xfrm>
            <a:off x="5082291" y="1660596"/>
            <a:ext cx="1918020" cy="436418"/>
          </a:xfrm>
          <a:prstGeom prst="rect">
            <a:avLst/>
          </a:prstGeom>
          <a:solidFill>
            <a:schemeClr val="bg2">
              <a:lumMod val="75000"/>
            </a:schemeClr>
          </a:solidFill>
          <a:ln>
            <a:noFill/>
          </a:ln>
        </p:spPr>
        <p:style>
          <a:lnRef idx="0">
            <a:schemeClr val="accent1"/>
          </a:lnRef>
          <a:fillRef idx="1">
            <a:schemeClr val="accent1"/>
          </a:fillRef>
          <a:effectRef idx="0">
            <a:srgbClr val="000000"/>
          </a:effectRef>
          <a:fontRef idx="minor">
            <a:schemeClr val="lt1"/>
          </a:fontRef>
        </p:style>
        <p:txBody>
          <a:bodyPr rtlCol="0" anchor="ctr"/>
          <a:lstStyle/>
          <a:p>
            <a:pPr algn="ctr"/>
            <a:endParaRPr lang="de-DE" sz="825" dirty="0">
              <a:solidFill>
                <a:schemeClr val="bg1"/>
              </a:solidFill>
              <a:latin typeface="Franklin Gothic Medium" panose="020B0603020102020204" pitchFamily="34" charset="0"/>
            </a:endParaRPr>
          </a:p>
        </p:txBody>
      </p:sp>
      <p:sp>
        <p:nvSpPr>
          <p:cNvPr id="23" name="Rectangle 22">
            <a:extLst>
              <a:ext uri="{FF2B5EF4-FFF2-40B4-BE49-F238E27FC236}">
                <a16:creationId xmlns:a16="http://schemas.microsoft.com/office/drawing/2014/main" id="{AD786ED8-9187-C7FB-F774-CE52A2971FFD}"/>
              </a:ext>
            </a:extLst>
          </p:cNvPr>
          <p:cNvSpPr/>
          <p:nvPr userDrawn="1"/>
        </p:nvSpPr>
        <p:spPr>
          <a:xfrm>
            <a:off x="5085046" y="2160555"/>
            <a:ext cx="1915265" cy="323350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00000"/>
              </a:lnSpc>
              <a:spcBef>
                <a:spcPts val="0"/>
              </a:spcBef>
              <a:spcAft>
                <a:spcPts val="750"/>
              </a:spcAft>
              <a:buClr>
                <a:schemeClr val="tx1">
                  <a:lumMod val="50000"/>
                  <a:lumOff val="50000"/>
                </a:schemeClr>
              </a:buClr>
              <a:buSzTx/>
              <a:buFontTx/>
              <a:buNone/>
              <a:tabLst/>
              <a:defRPr/>
            </a:pPr>
            <a:endParaRPr lang="en-GB" sz="900" kern="0" dirty="0">
              <a:solidFill>
                <a:sysClr val="windowText" lastClr="000000"/>
              </a:solidFill>
              <a:latin typeface="Franklin Gothic Book" panose="020B0503020102020204" pitchFamily="34" charset="0"/>
              <a:cs typeface="Calibri Light" panose="020F0302020204030204" pitchFamily="34" charset="0"/>
            </a:endParaRPr>
          </a:p>
        </p:txBody>
      </p:sp>
      <p:sp>
        <p:nvSpPr>
          <p:cNvPr id="24" name="Rectangle 23">
            <a:extLst>
              <a:ext uri="{FF2B5EF4-FFF2-40B4-BE49-F238E27FC236}">
                <a16:creationId xmlns:a16="http://schemas.microsoft.com/office/drawing/2014/main" id="{9A6F5635-02F3-829F-B778-4A766D8D4A2D}"/>
              </a:ext>
            </a:extLst>
          </p:cNvPr>
          <p:cNvSpPr/>
          <p:nvPr userDrawn="1"/>
        </p:nvSpPr>
        <p:spPr>
          <a:xfrm>
            <a:off x="7119143" y="1660596"/>
            <a:ext cx="1918020" cy="436418"/>
          </a:xfrm>
          <a:prstGeom prst="rect">
            <a:avLst/>
          </a:prstGeom>
          <a:solidFill>
            <a:schemeClr val="accent6"/>
          </a:solidFill>
          <a:ln>
            <a:noFill/>
          </a:ln>
        </p:spPr>
        <p:style>
          <a:lnRef idx="0">
            <a:schemeClr val="accent1"/>
          </a:lnRef>
          <a:fillRef idx="1">
            <a:schemeClr val="accent1"/>
          </a:fillRef>
          <a:effectRef idx="0">
            <a:srgbClr val="000000"/>
          </a:effectRef>
          <a:fontRef idx="minor">
            <a:schemeClr val="lt1"/>
          </a:fontRef>
        </p:style>
        <p:txBody>
          <a:bodyPr rtlCol="0" anchor="ctr"/>
          <a:lstStyle/>
          <a:p>
            <a:pPr algn="ctr"/>
            <a:endParaRPr lang="de-DE" sz="825" dirty="0">
              <a:solidFill>
                <a:schemeClr val="bg1"/>
              </a:solidFill>
              <a:latin typeface="Franklin Gothic Medium" panose="020B0603020102020204" pitchFamily="34" charset="0"/>
            </a:endParaRPr>
          </a:p>
        </p:txBody>
      </p:sp>
      <p:sp>
        <p:nvSpPr>
          <p:cNvPr id="25" name="Rectangle 24">
            <a:extLst>
              <a:ext uri="{FF2B5EF4-FFF2-40B4-BE49-F238E27FC236}">
                <a16:creationId xmlns:a16="http://schemas.microsoft.com/office/drawing/2014/main" id="{3CBD6A50-2E1C-FDDB-2F9B-D9101B8535C5}"/>
              </a:ext>
            </a:extLst>
          </p:cNvPr>
          <p:cNvSpPr/>
          <p:nvPr userDrawn="1"/>
        </p:nvSpPr>
        <p:spPr>
          <a:xfrm>
            <a:off x="7121900" y="2160555"/>
            <a:ext cx="1915265" cy="323350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00000"/>
              </a:lnSpc>
              <a:spcBef>
                <a:spcPts val="0"/>
              </a:spcBef>
              <a:spcAft>
                <a:spcPts val="750"/>
              </a:spcAft>
              <a:buClr>
                <a:schemeClr val="tx1">
                  <a:lumMod val="50000"/>
                  <a:lumOff val="50000"/>
                </a:schemeClr>
              </a:buClr>
              <a:buSzTx/>
              <a:buFontTx/>
              <a:buNone/>
              <a:tabLst/>
              <a:defRPr/>
            </a:pPr>
            <a:endParaRPr lang="en-GB" sz="900" kern="0" dirty="0">
              <a:solidFill>
                <a:sysClr val="windowText" lastClr="000000"/>
              </a:solidFill>
              <a:latin typeface="Franklin Gothic Book" panose="020B0503020102020204" pitchFamily="34" charset="0"/>
              <a:cs typeface="Calibri Light" panose="020F0302020204030204" pitchFamily="34" charset="0"/>
            </a:endParaRPr>
          </a:p>
        </p:txBody>
      </p:sp>
      <p:sp>
        <p:nvSpPr>
          <p:cNvPr id="27" name="Rectangle 26">
            <a:extLst>
              <a:ext uri="{FF2B5EF4-FFF2-40B4-BE49-F238E27FC236}">
                <a16:creationId xmlns:a16="http://schemas.microsoft.com/office/drawing/2014/main" id="{B239B4FF-413F-3DBC-C6E4-087C951C5464}"/>
              </a:ext>
            </a:extLst>
          </p:cNvPr>
          <p:cNvSpPr/>
          <p:nvPr userDrawn="1"/>
        </p:nvSpPr>
        <p:spPr>
          <a:xfrm>
            <a:off x="9155999" y="1660596"/>
            <a:ext cx="1918020" cy="436418"/>
          </a:xfrm>
          <a:prstGeom prst="rect">
            <a:avLst/>
          </a:prstGeom>
          <a:solidFill>
            <a:schemeClr val="tx2">
              <a:lumMod val="60000"/>
              <a:lumOff val="40000"/>
            </a:schemeClr>
          </a:solidFill>
          <a:ln>
            <a:noFill/>
          </a:ln>
        </p:spPr>
        <p:style>
          <a:lnRef idx="0">
            <a:schemeClr val="accent1"/>
          </a:lnRef>
          <a:fillRef idx="1">
            <a:schemeClr val="accent1"/>
          </a:fillRef>
          <a:effectRef idx="0">
            <a:srgbClr val="000000"/>
          </a:effectRef>
          <a:fontRef idx="minor">
            <a:schemeClr val="lt1"/>
          </a:fontRef>
        </p:style>
        <p:txBody>
          <a:bodyPr rtlCol="0" anchor="ctr"/>
          <a:lstStyle/>
          <a:p>
            <a:pPr algn="ctr"/>
            <a:endParaRPr lang="de-DE" sz="825" dirty="0">
              <a:solidFill>
                <a:schemeClr val="bg1"/>
              </a:solidFill>
              <a:latin typeface="Franklin Gothic Medium" panose="020B0603020102020204" pitchFamily="34" charset="0"/>
            </a:endParaRPr>
          </a:p>
        </p:txBody>
      </p:sp>
      <p:sp>
        <p:nvSpPr>
          <p:cNvPr id="28" name="Rectangle 27">
            <a:extLst>
              <a:ext uri="{FF2B5EF4-FFF2-40B4-BE49-F238E27FC236}">
                <a16:creationId xmlns:a16="http://schemas.microsoft.com/office/drawing/2014/main" id="{8CB8434E-9F38-4592-327E-51A570C73E09}"/>
              </a:ext>
            </a:extLst>
          </p:cNvPr>
          <p:cNvSpPr/>
          <p:nvPr userDrawn="1"/>
        </p:nvSpPr>
        <p:spPr>
          <a:xfrm>
            <a:off x="9158754" y="2160555"/>
            <a:ext cx="1915265" cy="323350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685800" rtl="0" eaLnBrk="1" fontAlgn="auto" latinLnBrk="0" hangingPunct="1">
              <a:lnSpc>
                <a:spcPct val="100000"/>
              </a:lnSpc>
              <a:spcBef>
                <a:spcPts val="0"/>
              </a:spcBef>
              <a:spcAft>
                <a:spcPts val="750"/>
              </a:spcAft>
              <a:buClr>
                <a:schemeClr val="tx1">
                  <a:lumMod val="50000"/>
                  <a:lumOff val="50000"/>
                </a:schemeClr>
              </a:buClr>
              <a:buSzTx/>
              <a:buFontTx/>
              <a:buNone/>
              <a:tabLst/>
              <a:defRPr/>
            </a:pPr>
            <a:endParaRPr lang="en-GB" sz="900" kern="0" dirty="0">
              <a:solidFill>
                <a:sysClr val="windowText" lastClr="000000"/>
              </a:solidFill>
              <a:latin typeface="Franklin Gothic Book" panose="020B0503020102020204" pitchFamily="34" charset="0"/>
              <a:cs typeface="Calibri Light" panose="020F0302020204030204" pitchFamily="34" charset="0"/>
            </a:endParaRPr>
          </a:p>
        </p:txBody>
      </p:sp>
      <p:sp>
        <p:nvSpPr>
          <p:cNvPr id="44" name="Text Placeholder 6">
            <a:extLst>
              <a:ext uri="{FF2B5EF4-FFF2-40B4-BE49-F238E27FC236}">
                <a16:creationId xmlns:a16="http://schemas.microsoft.com/office/drawing/2014/main" id="{1BA8130D-B7F2-9815-5056-6F334D4BBAEF}"/>
              </a:ext>
            </a:extLst>
          </p:cNvPr>
          <p:cNvSpPr>
            <a:spLocks noGrp="1"/>
          </p:cNvSpPr>
          <p:nvPr>
            <p:ph type="body" sz="quarter" idx="10" hasCustomPrompt="1"/>
          </p:nvPr>
        </p:nvSpPr>
        <p:spPr>
          <a:xfrm>
            <a:off x="1008584" y="1783909"/>
            <a:ext cx="1918019" cy="220506"/>
          </a:xfrm>
        </p:spPr>
        <p:txBody>
          <a:bodyPr>
            <a:noAutofit/>
          </a:bodyPr>
          <a:lstStyle>
            <a:lvl1pPr marL="0" indent="0" algn="ctr" fontAlgn="t">
              <a:spcBef>
                <a:spcPts val="0"/>
              </a:spcBef>
              <a:buFontTx/>
              <a:buNone/>
              <a:defRPr sz="12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45" name="Text Placeholder 6">
            <a:extLst>
              <a:ext uri="{FF2B5EF4-FFF2-40B4-BE49-F238E27FC236}">
                <a16:creationId xmlns:a16="http://schemas.microsoft.com/office/drawing/2014/main" id="{A41A66E4-0B84-E1FB-88CD-3E0E6E80C49D}"/>
              </a:ext>
            </a:extLst>
          </p:cNvPr>
          <p:cNvSpPr>
            <a:spLocks noGrp="1"/>
          </p:cNvSpPr>
          <p:nvPr>
            <p:ph type="body" sz="quarter" idx="28" hasCustomPrompt="1"/>
          </p:nvPr>
        </p:nvSpPr>
        <p:spPr>
          <a:xfrm>
            <a:off x="3045437" y="1768552"/>
            <a:ext cx="1918019" cy="220506"/>
          </a:xfrm>
        </p:spPr>
        <p:txBody>
          <a:bodyPr>
            <a:noAutofit/>
          </a:bodyPr>
          <a:lstStyle>
            <a:lvl1pPr marL="0" indent="0" algn="ctr" fontAlgn="t">
              <a:spcBef>
                <a:spcPts val="0"/>
              </a:spcBef>
              <a:buFontTx/>
              <a:buNone/>
              <a:defRPr sz="12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46" name="Text Placeholder 6">
            <a:extLst>
              <a:ext uri="{FF2B5EF4-FFF2-40B4-BE49-F238E27FC236}">
                <a16:creationId xmlns:a16="http://schemas.microsoft.com/office/drawing/2014/main" id="{235E5CE7-3D80-1BB5-DACD-8A63CA927E9A}"/>
              </a:ext>
            </a:extLst>
          </p:cNvPr>
          <p:cNvSpPr>
            <a:spLocks noGrp="1"/>
          </p:cNvSpPr>
          <p:nvPr>
            <p:ph type="body" sz="quarter" idx="29" hasCustomPrompt="1"/>
          </p:nvPr>
        </p:nvSpPr>
        <p:spPr>
          <a:xfrm>
            <a:off x="5082291" y="1768552"/>
            <a:ext cx="1918019" cy="220506"/>
          </a:xfrm>
        </p:spPr>
        <p:txBody>
          <a:bodyPr>
            <a:noAutofit/>
          </a:bodyPr>
          <a:lstStyle>
            <a:lvl1pPr marL="0" indent="0" algn="ctr" fontAlgn="t">
              <a:spcBef>
                <a:spcPts val="0"/>
              </a:spcBef>
              <a:buFontTx/>
              <a:buNone/>
              <a:defRPr sz="12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47" name="Text Placeholder 6">
            <a:extLst>
              <a:ext uri="{FF2B5EF4-FFF2-40B4-BE49-F238E27FC236}">
                <a16:creationId xmlns:a16="http://schemas.microsoft.com/office/drawing/2014/main" id="{685C02D4-EA4F-4962-D397-F6439EC5C6E9}"/>
              </a:ext>
            </a:extLst>
          </p:cNvPr>
          <p:cNvSpPr>
            <a:spLocks noGrp="1"/>
          </p:cNvSpPr>
          <p:nvPr>
            <p:ph type="body" sz="quarter" idx="30" hasCustomPrompt="1"/>
          </p:nvPr>
        </p:nvSpPr>
        <p:spPr>
          <a:xfrm>
            <a:off x="7119144" y="1768552"/>
            <a:ext cx="1918019" cy="220506"/>
          </a:xfrm>
        </p:spPr>
        <p:txBody>
          <a:bodyPr>
            <a:noAutofit/>
          </a:bodyPr>
          <a:lstStyle>
            <a:lvl1pPr marL="0" indent="0" algn="ctr" fontAlgn="t">
              <a:spcBef>
                <a:spcPts val="0"/>
              </a:spcBef>
              <a:buFontTx/>
              <a:buNone/>
              <a:defRPr sz="12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48" name="Text Placeholder 6">
            <a:extLst>
              <a:ext uri="{FF2B5EF4-FFF2-40B4-BE49-F238E27FC236}">
                <a16:creationId xmlns:a16="http://schemas.microsoft.com/office/drawing/2014/main" id="{1F46F0A7-55C4-6BAE-BCB0-157A86C91997}"/>
              </a:ext>
            </a:extLst>
          </p:cNvPr>
          <p:cNvSpPr>
            <a:spLocks noGrp="1"/>
          </p:cNvSpPr>
          <p:nvPr>
            <p:ph type="body" sz="quarter" idx="31" hasCustomPrompt="1"/>
          </p:nvPr>
        </p:nvSpPr>
        <p:spPr>
          <a:xfrm>
            <a:off x="9156000" y="1770870"/>
            <a:ext cx="1918019" cy="220506"/>
          </a:xfrm>
        </p:spPr>
        <p:txBody>
          <a:bodyPr>
            <a:noAutofit/>
          </a:bodyPr>
          <a:lstStyle>
            <a:lvl1pPr marL="0" indent="0" algn="ctr" fontAlgn="t">
              <a:spcBef>
                <a:spcPts val="0"/>
              </a:spcBef>
              <a:buFontTx/>
              <a:buNone/>
              <a:defRPr sz="1200" b="1" i="0" baseline="0">
                <a:solidFill>
                  <a:schemeClr val="bg1"/>
                </a:solidFill>
                <a:latin typeface="Acumin Pro Condensed Semibold" panose="020B0506020202020204" pitchFamily="34" charset="77"/>
              </a:defRPr>
            </a:lvl1pPr>
          </a:lstStyle>
          <a:p>
            <a:pPr lvl="0"/>
            <a:r>
              <a:rPr lang="en-US" dirty="0"/>
              <a:t>Click to edit Subhead</a:t>
            </a:r>
          </a:p>
        </p:txBody>
      </p:sp>
      <p:sp>
        <p:nvSpPr>
          <p:cNvPr id="49" name="Text Placeholder 3">
            <a:extLst>
              <a:ext uri="{FF2B5EF4-FFF2-40B4-BE49-F238E27FC236}">
                <a16:creationId xmlns:a16="http://schemas.microsoft.com/office/drawing/2014/main" id="{9E69C3F7-0A3A-FAC2-6540-8BB750E9AA4C}"/>
              </a:ext>
            </a:extLst>
          </p:cNvPr>
          <p:cNvSpPr>
            <a:spLocks noGrp="1"/>
          </p:cNvSpPr>
          <p:nvPr>
            <p:ph type="body" sz="half" idx="2"/>
          </p:nvPr>
        </p:nvSpPr>
        <p:spPr>
          <a:xfrm>
            <a:off x="1117983" y="2312717"/>
            <a:ext cx="1658269" cy="2958028"/>
          </a:xfrm>
        </p:spPr>
        <p:txBody>
          <a:bodyPr>
            <a:normAutofit/>
          </a:bodyPr>
          <a:lstStyle>
            <a:lvl1pPr marL="0" indent="0">
              <a:buNone/>
              <a:defRPr sz="10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0" name="Text Placeholder 3">
            <a:extLst>
              <a:ext uri="{FF2B5EF4-FFF2-40B4-BE49-F238E27FC236}">
                <a16:creationId xmlns:a16="http://schemas.microsoft.com/office/drawing/2014/main" id="{040CB427-2320-1A81-037C-6D83BCA5B36F}"/>
              </a:ext>
            </a:extLst>
          </p:cNvPr>
          <p:cNvSpPr>
            <a:spLocks noGrp="1"/>
          </p:cNvSpPr>
          <p:nvPr>
            <p:ph type="body" sz="half" idx="32"/>
          </p:nvPr>
        </p:nvSpPr>
        <p:spPr>
          <a:xfrm>
            <a:off x="3175312" y="2299864"/>
            <a:ext cx="1658269" cy="2958028"/>
          </a:xfrm>
        </p:spPr>
        <p:txBody>
          <a:bodyPr>
            <a:normAutofit/>
          </a:bodyPr>
          <a:lstStyle>
            <a:lvl1pPr marL="0" indent="0">
              <a:buNone/>
              <a:defRPr sz="10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1" name="Text Placeholder 3">
            <a:extLst>
              <a:ext uri="{FF2B5EF4-FFF2-40B4-BE49-F238E27FC236}">
                <a16:creationId xmlns:a16="http://schemas.microsoft.com/office/drawing/2014/main" id="{3144BCA8-7BD5-8323-CDAB-E5362D78AA68}"/>
              </a:ext>
            </a:extLst>
          </p:cNvPr>
          <p:cNvSpPr>
            <a:spLocks noGrp="1"/>
          </p:cNvSpPr>
          <p:nvPr>
            <p:ph type="body" sz="half" idx="33"/>
          </p:nvPr>
        </p:nvSpPr>
        <p:spPr>
          <a:xfrm>
            <a:off x="5212166" y="2298292"/>
            <a:ext cx="1658269" cy="2958028"/>
          </a:xfrm>
        </p:spPr>
        <p:txBody>
          <a:bodyPr>
            <a:normAutofit/>
          </a:bodyPr>
          <a:lstStyle>
            <a:lvl1pPr marL="0" indent="0">
              <a:buNone/>
              <a:defRPr sz="10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2" name="Text Placeholder 3">
            <a:extLst>
              <a:ext uri="{FF2B5EF4-FFF2-40B4-BE49-F238E27FC236}">
                <a16:creationId xmlns:a16="http://schemas.microsoft.com/office/drawing/2014/main" id="{82EC0719-39BA-B2AB-F29D-3C947DC78925}"/>
              </a:ext>
            </a:extLst>
          </p:cNvPr>
          <p:cNvSpPr>
            <a:spLocks noGrp="1"/>
          </p:cNvSpPr>
          <p:nvPr>
            <p:ph type="body" sz="half" idx="34"/>
          </p:nvPr>
        </p:nvSpPr>
        <p:spPr>
          <a:xfrm>
            <a:off x="7249019" y="2298292"/>
            <a:ext cx="1658269" cy="2958028"/>
          </a:xfrm>
        </p:spPr>
        <p:txBody>
          <a:bodyPr>
            <a:normAutofit/>
          </a:bodyPr>
          <a:lstStyle>
            <a:lvl1pPr marL="0" indent="0">
              <a:buNone/>
              <a:defRPr sz="10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3" name="Text Placeholder 3">
            <a:extLst>
              <a:ext uri="{FF2B5EF4-FFF2-40B4-BE49-F238E27FC236}">
                <a16:creationId xmlns:a16="http://schemas.microsoft.com/office/drawing/2014/main" id="{B939ED29-1A95-3771-8E52-C1F99F848ABD}"/>
              </a:ext>
            </a:extLst>
          </p:cNvPr>
          <p:cNvSpPr>
            <a:spLocks noGrp="1"/>
          </p:cNvSpPr>
          <p:nvPr>
            <p:ph type="body" sz="half" idx="35"/>
          </p:nvPr>
        </p:nvSpPr>
        <p:spPr>
          <a:xfrm>
            <a:off x="9285874" y="2312717"/>
            <a:ext cx="1658269" cy="2958028"/>
          </a:xfrm>
        </p:spPr>
        <p:txBody>
          <a:bodyPr>
            <a:normAutofit/>
          </a:bodyPr>
          <a:lstStyle>
            <a:lvl1pPr marL="0" indent="0">
              <a:buNone/>
              <a:defRPr sz="1000" b="0" i="0">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4" name="Text Placeholder 13">
            <a:extLst>
              <a:ext uri="{FF2B5EF4-FFF2-40B4-BE49-F238E27FC236}">
                <a16:creationId xmlns:a16="http://schemas.microsoft.com/office/drawing/2014/main" id="{F45DEB53-8B0A-80C6-DDED-B72344235087}"/>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4" name="Footer Placeholder 3">
            <a:extLst>
              <a:ext uri="{FF2B5EF4-FFF2-40B4-BE49-F238E27FC236}">
                <a16:creationId xmlns:a16="http://schemas.microsoft.com/office/drawing/2014/main" id="{3AE58850-3E44-9220-12DF-98BC6F729C54}"/>
              </a:ext>
            </a:extLst>
          </p:cNvPr>
          <p:cNvSpPr>
            <a:spLocks noGrp="1"/>
          </p:cNvSpPr>
          <p:nvPr>
            <p:ph type="ftr" sz="quarter" idx="36"/>
          </p:nvPr>
        </p:nvSpPr>
        <p:spPr/>
        <p:txBody>
          <a:bodyPr/>
          <a:lstStyle/>
          <a:p>
            <a:pPr algn="r"/>
            <a:r>
              <a:rPr lang="en-US"/>
              <a:t>3/31/23            </a:t>
            </a:r>
            <a:fld id="{2D8F9ACA-D6C0-E54C-B1B8-E9196C9CD104}" type="slidenum">
              <a:rPr lang="en-US" smtClean="0"/>
              <a:pPr algn="r"/>
              <a:t>‹#›</a:t>
            </a:fld>
            <a:endParaRPr lang="en-US" dirty="0"/>
          </a:p>
        </p:txBody>
      </p:sp>
      <p:pic>
        <p:nvPicPr>
          <p:cNvPr id="33" name="Picture 32">
            <a:extLst>
              <a:ext uri="{FF2B5EF4-FFF2-40B4-BE49-F238E27FC236}">
                <a16:creationId xmlns:a16="http://schemas.microsoft.com/office/drawing/2014/main" id="{6976A537-883F-374A-AD56-EC40D05206EC}"/>
              </a:ext>
            </a:extLst>
          </p:cNvPr>
          <p:cNvPicPr>
            <a:picLocks noChangeAspect="1"/>
          </p:cNvPicPr>
          <p:nvPr userDrawn="1"/>
        </p:nvPicPr>
        <p:blipFill>
          <a:blip r:embed="rId2"/>
          <a:stretch>
            <a:fillRect/>
          </a:stretch>
        </p:blipFill>
        <p:spPr>
          <a:xfrm>
            <a:off x="442804" y="6253671"/>
            <a:ext cx="4375384" cy="347457"/>
          </a:xfrm>
          <a:prstGeom prst="rect">
            <a:avLst/>
          </a:prstGeom>
        </p:spPr>
      </p:pic>
    </p:spTree>
    <p:extLst>
      <p:ext uri="{BB962C8B-B14F-4D97-AF65-F5344CB8AC3E}">
        <p14:creationId xmlns:p14="http://schemas.microsoft.com/office/powerpoint/2010/main" val="33475407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with Caption - Black Diagonal">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5610386" y="-9524"/>
            <a:ext cx="6581615" cy="6867524"/>
          </a:xfrm>
          <a:ln>
            <a:noFill/>
          </a:ln>
        </p:spPr>
        <p:txBody>
          <a:bodyPr/>
          <a:lstStyle/>
          <a:p>
            <a:endParaRPr lang="en-US"/>
          </a:p>
        </p:txBody>
      </p:sp>
      <p:sp>
        <p:nvSpPr>
          <p:cNvPr id="5" name="Rectangle 4">
            <a:extLst>
              <a:ext uri="{FF2B5EF4-FFF2-40B4-BE49-F238E27FC236}">
                <a16:creationId xmlns:a16="http://schemas.microsoft.com/office/drawing/2014/main" id="{3500C207-AC1E-087B-DE95-A55BC82CAF9A}"/>
              </a:ext>
            </a:extLst>
          </p:cNvPr>
          <p:cNvSpPr/>
          <p:nvPr userDrawn="1"/>
        </p:nvSpPr>
        <p:spPr>
          <a:xfrm>
            <a:off x="1" y="-9440"/>
            <a:ext cx="7284203" cy="6882938"/>
          </a:xfrm>
          <a:custGeom>
            <a:avLst/>
            <a:gdLst>
              <a:gd name="connsiteX0" fmla="*/ 0 w 7284203"/>
              <a:gd name="connsiteY0" fmla="*/ 0 h 6867440"/>
              <a:gd name="connsiteX1" fmla="*/ 7284203 w 7284203"/>
              <a:gd name="connsiteY1" fmla="*/ 0 h 6867440"/>
              <a:gd name="connsiteX2" fmla="*/ 7284203 w 7284203"/>
              <a:gd name="connsiteY2" fmla="*/ 6867440 h 6867440"/>
              <a:gd name="connsiteX3" fmla="*/ 0 w 7284203"/>
              <a:gd name="connsiteY3" fmla="*/ 6867440 h 6867440"/>
              <a:gd name="connsiteX4" fmla="*/ 0 w 7284203"/>
              <a:gd name="connsiteY4" fmla="*/ 0 h 6867440"/>
              <a:gd name="connsiteX0" fmla="*/ 0 w 7284203"/>
              <a:gd name="connsiteY0" fmla="*/ 0 h 6867440"/>
              <a:gd name="connsiteX1" fmla="*/ 7284203 w 7284203"/>
              <a:gd name="connsiteY1" fmla="*/ 0 h 6867440"/>
              <a:gd name="connsiteX2" fmla="*/ 5114441 w 7284203"/>
              <a:gd name="connsiteY2" fmla="*/ 6867440 h 6867440"/>
              <a:gd name="connsiteX3" fmla="*/ 0 w 7284203"/>
              <a:gd name="connsiteY3" fmla="*/ 6867440 h 6867440"/>
              <a:gd name="connsiteX4" fmla="*/ 0 w 7284203"/>
              <a:gd name="connsiteY4" fmla="*/ 0 h 6867440"/>
              <a:gd name="connsiteX0" fmla="*/ 0 w 7284203"/>
              <a:gd name="connsiteY0" fmla="*/ 0 h 6882938"/>
              <a:gd name="connsiteX1" fmla="*/ 7284203 w 7284203"/>
              <a:gd name="connsiteY1" fmla="*/ 0 h 6882938"/>
              <a:gd name="connsiteX2" fmla="*/ 5610386 w 7284203"/>
              <a:gd name="connsiteY2" fmla="*/ 6882938 h 6882938"/>
              <a:gd name="connsiteX3" fmla="*/ 0 w 7284203"/>
              <a:gd name="connsiteY3" fmla="*/ 6867440 h 6882938"/>
              <a:gd name="connsiteX4" fmla="*/ 0 w 7284203"/>
              <a:gd name="connsiteY4" fmla="*/ 0 h 6882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4203" h="6882938">
                <a:moveTo>
                  <a:pt x="0" y="0"/>
                </a:moveTo>
                <a:lnTo>
                  <a:pt x="7284203" y="0"/>
                </a:lnTo>
                <a:lnTo>
                  <a:pt x="5610386" y="6882938"/>
                </a:lnTo>
                <a:lnTo>
                  <a:pt x="0" y="6867440"/>
                </a:lnTo>
                <a:lnTo>
                  <a:pt x="0" y="0"/>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1" name="Title 1">
            <a:extLst>
              <a:ext uri="{FF2B5EF4-FFF2-40B4-BE49-F238E27FC236}">
                <a16:creationId xmlns:a16="http://schemas.microsoft.com/office/drawing/2014/main" id="{B2696218-EA6F-DE53-DF14-6383AEA46217}"/>
              </a:ext>
            </a:extLst>
          </p:cNvPr>
          <p:cNvSpPr>
            <a:spLocks noGrp="1"/>
          </p:cNvSpPr>
          <p:nvPr>
            <p:ph type="title"/>
          </p:nvPr>
        </p:nvSpPr>
        <p:spPr>
          <a:xfrm>
            <a:off x="1142005" y="891153"/>
            <a:ext cx="3932237" cy="1600200"/>
          </a:xfrm>
        </p:spPr>
        <p:txBody>
          <a:bodyPr anchor="b">
            <a:normAutofit/>
          </a:bodyPr>
          <a:lstStyle>
            <a:lvl1pPr>
              <a:defRPr sz="3200">
                <a:solidFill>
                  <a:schemeClr val="bg1"/>
                </a:solidFill>
              </a:defRPr>
            </a:lvl1pPr>
          </a:lstStyle>
          <a:p>
            <a:r>
              <a:rPr lang="en-US" dirty="0"/>
              <a:t>Click to edit Master title style</a:t>
            </a:r>
          </a:p>
        </p:txBody>
      </p:sp>
      <p:sp>
        <p:nvSpPr>
          <p:cNvPr id="12" name="Text Placeholder 3">
            <a:extLst>
              <a:ext uri="{FF2B5EF4-FFF2-40B4-BE49-F238E27FC236}">
                <a16:creationId xmlns:a16="http://schemas.microsoft.com/office/drawing/2014/main" id="{4B620EBE-30BB-D534-67D3-D8578AA6839B}"/>
              </a:ext>
            </a:extLst>
          </p:cNvPr>
          <p:cNvSpPr>
            <a:spLocks noGrp="1"/>
          </p:cNvSpPr>
          <p:nvPr>
            <p:ph type="body" sz="half" idx="2"/>
          </p:nvPr>
        </p:nvSpPr>
        <p:spPr>
          <a:xfrm>
            <a:off x="1142005" y="2491353"/>
            <a:ext cx="3932237" cy="3811588"/>
          </a:xfrm>
        </p:spPr>
        <p:txBody>
          <a:bodyPr>
            <a:normAutofit/>
          </a:bodyPr>
          <a:lstStyle>
            <a:lvl1pPr marL="0" indent="0">
              <a:buNone/>
              <a:defRPr sz="1800" b="0" i="0">
                <a:solidFill>
                  <a:schemeClr val="bg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 name="Footer Placeholder 1">
            <a:extLst>
              <a:ext uri="{FF2B5EF4-FFF2-40B4-BE49-F238E27FC236}">
                <a16:creationId xmlns:a16="http://schemas.microsoft.com/office/drawing/2014/main" id="{6A0ED9A8-0DA3-BC24-94A1-086C8ECA8189}"/>
              </a:ext>
            </a:extLst>
          </p:cNvPr>
          <p:cNvSpPr>
            <a:spLocks noGrp="1"/>
          </p:cNvSpPr>
          <p:nvPr>
            <p:ph type="ftr" sz="quarter" idx="12"/>
          </p:nvPr>
        </p:nvSpPr>
        <p:spPr/>
        <p:txBody>
          <a:bodyPr/>
          <a:lstStyle/>
          <a:p>
            <a:pPr algn="r"/>
            <a:r>
              <a:rPr lang="en-US"/>
              <a:t>3/31/23            ‹#›</a:t>
            </a:r>
            <a:endParaRPr lang="en-US" dirty="0"/>
          </a:p>
        </p:txBody>
      </p:sp>
      <p:pic>
        <p:nvPicPr>
          <p:cNvPr id="7" name="Picture 6">
            <a:extLst>
              <a:ext uri="{FF2B5EF4-FFF2-40B4-BE49-F238E27FC236}">
                <a16:creationId xmlns:a16="http://schemas.microsoft.com/office/drawing/2014/main" id="{7DBDBD18-96E0-3342-A809-2FF8511966F9}"/>
              </a:ext>
            </a:extLst>
          </p:cNvPr>
          <p:cNvPicPr>
            <a:picLocks noChangeAspect="1"/>
          </p:cNvPicPr>
          <p:nvPr userDrawn="1"/>
        </p:nvPicPr>
        <p:blipFill>
          <a:blip r:embed="rId2"/>
          <a:stretch>
            <a:fillRect/>
          </a:stretch>
        </p:blipFill>
        <p:spPr>
          <a:xfrm>
            <a:off x="442804" y="6253671"/>
            <a:ext cx="4375384" cy="347457"/>
          </a:xfrm>
          <a:prstGeom prst="rect">
            <a:avLst/>
          </a:prstGeom>
        </p:spPr>
      </p:pic>
    </p:spTree>
    <p:extLst>
      <p:ext uri="{BB962C8B-B14F-4D97-AF65-F5344CB8AC3E}">
        <p14:creationId xmlns:p14="http://schemas.microsoft.com/office/powerpoint/2010/main" val="1546374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with Caption - White Diagonal">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5610386" y="-9525"/>
            <a:ext cx="6581615" cy="6892463"/>
          </a:xfrm>
          <a:ln>
            <a:noFill/>
          </a:ln>
        </p:spPr>
        <p:txBody>
          <a:bodyPr/>
          <a:lstStyle/>
          <a:p>
            <a:endParaRPr lang="en-US"/>
          </a:p>
        </p:txBody>
      </p:sp>
      <p:sp>
        <p:nvSpPr>
          <p:cNvPr id="5" name="Rectangle 4">
            <a:extLst>
              <a:ext uri="{FF2B5EF4-FFF2-40B4-BE49-F238E27FC236}">
                <a16:creationId xmlns:a16="http://schemas.microsoft.com/office/drawing/2014/main" id="{3500C207-AC1E-087B-DE95-A55BC82CAF9A}"/>
              </a:ext>
            </a:extLst>
          </p:cNvPr>
          <p:cNvSpPr/>
          <p:nvPr userDrawn="1"/>
        </p:nvSpPr>
        <p:spPr>
          <a:xfrm>
            <a:off x="1" y="0"/>
            <a:ext cx="7284203" cy="6882938"/>
          </a:xfrm>
          <a:custGeom>
            <a:avLst/>
            <a:gdLst>
              <a:gd name="connsiteX0" fmla="*/ 0 w 7284203"/>
              <a:gd name="connsiteY0" fmla="*/ 0 h 6867440"/>
              <a:gd name="connsiteX1" fmla="*/ 7284203 w 7284203"/>
              <a:gd name="connsiteY1" fmla="*/ 0 h 6867440"/>
              <a:gd name="connsiteX2" fmla="*/ 7284203 w 7284203"/>
              <a:gd name="connsiteY2" fmla="*/ 6867440 h 6867440"/>
              <a:gd name="connsiteX3" fmla="*/ 0 w 7284203"/>
              <a:gd name="connsiteY3" fmla="*/ 6867440 h 6867440"/>
              <a:gd name="connsiteX4" fmla="*/ 0 w 7284203"/>
              <a:gd name="connsiteY4" fmla="*/ 0 h 6867440"/>
              <a:gd name="connsiteX0" fmla="*/ 0 w 7284203"/>
              <a:gd name="connsiteY0" fmla="*/ 0 h 6867440"/>
              <a:gd name="connsiteX1" fmla="*/ 7284203 w 7284203"/>
              <a:gd name="connsiteY1" fmla="*/ 0 h 6867440"/>
              <a:gd name="connsiteX2" fmla="*/ 5114441 w 7284203"/>
              <a:gd name="connsiteY2" fmla="*/ 6867440 h 6867440"/>
              <a:gd name="connsiteX3" fmla="*/ 0 w 7284203"/>
              <a:gd name="connsiteY3" fmla="*/ 6867440 h 6867440"/>
              <a:gd name="connsiteX4" fmla="*/ 0 w 7284203"/>
              <a:gd name="connsiteY4" fmla="*/ 0 h 6867440"/>
              <a:gd name="connsiteX0" fmla="*/ 0 w 7284203"/>
              <a:gd name="connsiteY0" fmla="*/ 0 h 6882938"/>
              <a:gd name="connsiteX1" fmla="*/ 7284203 w 7284203"/>
              <a:gd name="connsiteY1" fmla="*/ 0 h 6882938"/>
              <a:gd name="connsiteX2" fmla="*/ 5610386 w 7284203"/>
              <a:gd name="connsiteY2" fmla="*/ 6882938 h 6882938"/>
              <a:gd name="connsiteX3" fmla="*/ 0 w 7284203"/>
              <a:gd name="connsiteY3" fmla="*/ 6867440 h 6882938"/>
              <a:gd name="connsiteX4" fmla="*/ 0 w 7284203"/>
              <a:gd name="connsiteY4" fmla="*/ 0 h 6882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4203" h="6882938">
                <a:moveTo>
                  <a:pt x="0" y="0"/>
                </a:moveTo>
                <a:lnTo>
                  <a:pt x="7284203" y="0"/>
                </a:lnTo>
                <a:lnTo>
                  <a:pt x="5610386" y="6882938"/>
                </a:lnTo>
                <a:lnTo>
                  <a:pt x="0" y="6867440"/>
                </a:lnTo>
                <a:lnTo>
                  <a:pt x="0" y="0"/>
                </a:lnTo>
                <a:close/>
              </a:path>
            </a:pathLst>
          </a:cu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1" name="Title 1">
            <a:extLst>
              <a:ext uri="{FF2B5EF4-FFF2-40B4-BE49-F238E27FC236}">
                <a16:creationId xmlns:a16="http://schemas.microsoft.com/office/drawing/2014/main" id="{B2696218-EA6F-DE53-DF14-6383AEA46217}"/>
              </a:ext>
            </a:extLst>
          </p:cNvPr>
          <p:cNvSpPr>
            <a:spLocks noGrp="1"/>
          </p:cNvSpPr>
          <p:nvPr>
            <p:ph type="title" hasCustomPrompt="1"/>
          </p:nvPr>
        </p:nvSpPr>
        <p:spPr>
          <a:xfrm>
            <a:off x="1142005" y="891153"/>
            <a:ext cx="3932237" cy="1600200"/>
          </a:xfrm>
        </p:spPr>
        <p:txBody>
          <a:bodyPr anchor="b">
            <a:normAutofit/>
          </a:bodyPr>
          <a:lstStyle>
            <a:lvl1pPr>
              <a:defRPr sz="3200">
                <a:solidFill>
                  <a:schemeClr val="tx1"/>
                </a:solidFill>
              </a:defRPr>
            </a:lvl1pPr>
          </a:lstStyle>
          <a:p>
            <a:r>
              <a:rPr lang="en-US" dirty="0"/>
              <a:t>Click to add title</a:t>
            </a:r>
          </a:p>
        </p:txBody>
      </p:sp>
      <p:sp>
        <p:nvSpPr>
          <p:cNvPr id="12" name="Text Placeholder 3">
            <a:extLst>
              <a:ext uri="{FF2B5EF4-FFF2-40B4-BE49-F238E27FC236}">
                <a16:creationId xmlns:a16="http://schemas.microsoft.com/office/drawing/2014/main" id="{4B620EBE-30BB-D534-67D3-D8578AA6839B}"/>
              </a:ext>
            </a:extLst>
          </p:cNvPr>
          <p:cNvSpPr>
            <a:spLocks noGrp="1"/>
          </p:cNvSpPr>
          <p:nvPr>
            <p:ph type="body" sz="half" idx="2"/>
          </p:nvPr>
        </p:nvSpPr>
        <p:spPr>
          <a:xfrm>
            <a:off x="1142005" y="2491353"/>
            <a:ext cx="3932237" cy="3811588"/>
          </a:xfrm>
        </p:spPr>
        <p:txBody>
          <a:bodyPr>
            <a:normAutofit/>
          </a:bodyPr>
          <a:lstStyle>
            <a:lvl1pPr marL="0" indent="0">
              <a:buNone/>
              <a:defRPr sz="1800" b="0" i="0">
                <a:solidFill>
                  <a:schemeClr val="tx1"/>
                </a:solidFill>
                <a:latin typeface="Acumin Pro" panose="020B0504020202020204" pitchFamily="34" charset="77"/>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 name="Footer Placeholder 1">
            <a:extLst>
              <a:ext uri="{FF2B5EF4-FFF2-40B4-BE49-F238E27FC236}">
                <a16:creationId xmlns:a16="http://schemas.microsoft.com/office/drawing/2014/main" id="{7511E696-D9D7-67E3-048E-80603F311A2E}"/>
              </a:ext>
            </a:extLst>
          </p:cNvPr>
          <p:cNvSpPr>
            <a:spLocks noGrp="1"/>
          </p:cNvSpPr>
          <p:nvPr>
            <p:ph type="ftr" sz="quarter" idx="12"/>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947BA7DA-C8AF-49E7-09A9-F27449990C5F}"/>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39415020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 Black">
    <p:bg>
      <p:bgPr>
        <a:solidFill>
          <a:schemeClr val="tx1"/>
        </a:solidFill>
        <a:effectLst/>
      </p:bgPr>
    </p:bg>
    <p:spTree>
      <p:nvGrpSpPr>
        <p:cNvPr id="1" name=""/>
        <p:cNvGrpSpPr/>
        <p:nvPr/>
      </p:nvGrpSpPr>
      <p:grpSpPr>
        <a:xfrm>
          <a:off x="0" y="0"/>
          <a:ext cx="0" cy="0"/>
          <a:chOff x="0" y="0"/>
          <a:chExt cx="0" cy="0"/>
        </a:xfrm>
      </p:grpSpPr>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2"/>
          <a:stretch>
            <a:fillRect/>
          </a:stretch>
        </p:blipFill>
        <p:spPr>
          <a:xfrm>
            <a:off x="9956800" y="0"/>
            <a:ext cx="2235200" cy="6858000"/>
          </a:xfrm>
          <a:prstGeom prst="rect">
            <a:avLst/>
          </a:prstGeom>
          <a:noFill/>
        </p:spPr>
      </p:pic>
      <p:sp>
        <p:nvSpPr>
          <p:cNvPr id="6" name="Triangle 5">
            <a:extLst>
              <a:ext uri="{FF2B5EF4-FFF2-40B4-BE49-F238E27FC236}">
                <a16:creationId xmlns:a16="http://schemas.microsoft.com/office/drawing/2014/main" id="{47BD40D6-A6F9-8B8C-560F-0C7A97097E8F}"/>
              </a:ext>
            </a:extLst>
          </p:cNvPr>
          <p:cNvSpPr/>
          <p:nvPr userDrawn="1"/>
        </p:nvSpPr>
        <p:spPr>
          <a:xfrm>
            <a:off x="9954708" y="-9439"/>
            <a:ext cx="2246721" cy="6867440"/>
          </a:xfrm>
          <a:custGeom>
            <a:avLst/>
            <a:gdLst>
              <a:gd name="connsiteX0" fmla="*/ 0 w 2243579"/>
              <a:gd name="connsiteY0" fmla="*/ 0 h 6881568"/>
              <a:gd name="connsiteX1" fmla="*/ 2243579 w 2243579"/>
              <a:gd name="connsiteY1" fmla="*/ 0 h 6881568"/>
              <a:gd name="connsiteX2" fmla="*/ 2243579 w 2243579"/>
              <a:gd name="connsiteY2" fmla="*/ 6881568 h 6881568"/>
              <a:gd name="connsiteX3" fmla="*/ 0 w 2243579"/>
              <a:gd name="connsiteY3" fmla="*/ 6881568 h 6881568"/>
              <a:gd name="connsiteX4" fmla="*/ 0 w 2243579"/>
              <a:gd name="connsiteY4" fmla="*/ 0 h 6881568"/>
              <a:gd name="connsiteX0" fmla="*/ 1300899 w 2243579"/>
              <a:gd name="connsiteY0" fmla="*/ 565608 h 6881568"/>
              <a:gd name="connsiteX1" fmla="*/ 2243579 w 2243579"/>
              <a:gd name="connsiteY1" fmla="*/ 0 h 6881568"/>
              <a:gd name="connsiteX2" fmla="*/ 2243579 w 2243579"/>
              <a:gd name="connsiteY2" fmla="*/ 6881568 h 6881568"/>
              <a:gd name="connsiteX3" fmla="*/ 0 w 2243579"/>
              <a:gd name="connsiteY3" fmla="*/ 6881568 h 6881568"/>
              <a:gd name="connsiteX4" fmla="*/ 1300899 w 2243579"/>
              <a:gd name="connsiteY4" fmla="*/ 565608 h 6881568"/>
              <a:gd name="connsiteX0" fmla="*/ 1602557 w 2243579"/>
              <a:gd name="connsiteY0" fmla="*/ 18854 h 6881568"/>
              <a:gd name="connsiteX1" fmla="*/ 2243579 w 2243579"/>
              <a:gd name="connsiteY1" fmla="*/ 0 h 6881568"/>
              <a:gd name="connsiteX2" fmla="*/ 2243579 w 2243579"/>
              <a:gd name="connsiteY2" fmla="*/ 6881568 h 6881568"/>
              <a:gd name="connsiteX3" fmla="*/ 0 w 2243579"/>
              <a:gd name="connsiteY3" fmla="*/ 6881568 h 6881568"/>
              <a:gd name="connsiteX4" fmla="*/ 1602557 w 2243579"/>
              <a:gd name="connsiteY4" fmla="*/ 18854 h 6881568"/>
              <a:gd name="connsiteX0" fmla="*/ 1319753 w 1960775"/>
              <a:gd name="connsiteY0" fmla="*/ 18854 h 6881568"/>
              <a:gd name="connsiteX1" fmla="*/ 1960775 w 1960775"/>
              <a:gd name="connsiteY1" fmla="*/ 0 h 6881568"/>
              <a:gd name="connsiteX2" fmla="*/ 1960775 w 1960775"/>
              <a:gd name="connsiteY2" fmla="*/ 6881568 h 6881568"/>
              <a:gd name="connsiteX3" fmla="*/ 0 w 1960775"/>
              <a:gd name="connsiteY3" fmla="*/ 6806154 h 6881568"/>
              <a:gd name="connsiteX4" fmla="*/ 1319753 w 1960775"/>
              <a:gd name="connsiteY4" fmla="*/ 18854 h 6881568"/>
              <a:gd name="connsiteX0" fmla="*/ 1593130 w 2234152"/>
              <a:gd name="connsiteY0" fmla="*/ 18854 h 6881569"/>
              <a:gd name="connsiteX1" fmla="*/ 2234152 w 2234152"/>
              <a:gd name="connsiteY1" fmla="*/ 0 h 6881569"/>
              <a:gd name="connsiteX2" fmla="*/ 2234152 w 2234152"/>
              <a:gd name="connsiteY2" fmla="*/ 6881568 h 6881569"/>
              <a:gd name="connsiteX3" fmla="*/ 0 w 2234152"/>
              <a:gd name="connsiteY3" fmla="*/ 6881569 h 6881569"/>
              <a:gd name="connsiteX4" fmla="*/ 1593130 w 2234152"/>
              <a:gd name="connsiteY4" fmla="*/ 18854 h 6881569"/>
              <a:gd name="connsiteX0" fmla="*/ 1583717 w 2234152"/>
              <a:gd name="connsiteY0" fmla="*/ 9420 h 6881569"/>
              <a:gd name="connsiteX1" fmla="*/ 2234152 w 2234152"/>
              <a:gd name="connsiteY1" fmla="*/ 0 h 6881569"/>
              <a:gd name="connsiteX2" fmla="*/ 2234152 w 2234152"/>
              <a:gd name="connsiteY2" fmla="*/ 6881568 h 6881569"/>
              <a:gd name="connsiteX3" fmla="*/ 0 w 2234152"/>
              <a:gd name="connsiteY3" fmla="*/ 6881569 h 6881569"/>
              <a:gd name="connsiteX4" fmla="*/ 1583717 w 2234152"/>
              <a:gd name="connsiteY4" fmla="*/ 9420 h 6881569"/>
              <a:gd name="connsiteX0" fmla="*/ 1583717 w 2243566"/>
              <a:gd name="connsiteY0" fmla="*/ 0 h 6872149"/>
              <a:gd name="connsiteX1" fmla="*/ 2243566 w 2243566"/>
              <a:gd name="connsiteY1" fmla="*/ 12 h 6872149"/>
              <a:gd name="connsiteX2" fmla="*/ 2234152 w 2243566"/>
              <a:gd name="connsiteY2" fmla="*/ 6872148 h 6872149"/>
              <a:gd name="connsiteX3" fmla="*/ 0 w 2243566"/>
              <a:gd name="connsiteY3" fmla="*/ 6872149 h 6872149"/>
              <a:gd name="connsiteX4" fmla="*/ 1583717 w 2243566"/>
              <a:gd name="connsiteY4" fmla="*/ 0 h 6872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3566" h="6872149">
                <a:moveTo>
                  <a:pt x="1583717" y="0"/>
                </a:moveTo>
                <a:lnTo>
                  <a:pt x="2243566" y="12"/>
                </a:lnTo>
                <a:lnTo>
                  <a:pt x="2234152" y="6872148"/>
                </a:lnTo>
                <a:lnTo>
                  <a:pt x="0" y="6872149"/>
                </a:lnTo>
                <a:lnTo>
                  <a:pt x="1583717" y="0"/>
                </a:lnTo>
                <a:close/>
              </a:path>
            </a:pathLst>
          </a:custGeom>
          <a:solidFill>
            <a:srgbClr val="CFB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805071" y="2466282"/>
            <a:ext cx="7981645" cy="719757"/>
          </a:xfrm>
        </p:spPr>
        <p:txBody>
          <a:bodyPr>
            <a:noAutofit/>
          </a:bodyPr>
          <a:lstStyle>
            <a:lvl1pPr>
              <a:defRPr sz="7200" cap="none">
                <a:solidFill>
                  <a:schemeClr val="bg1"/>
                </a:solidFill>
              </a:defRPr>
            </a:lvl1pPr>
          </a:lstStyle>
          <a:p>
            <a:r>
              <a:rPr lang="en-US" dirty="0"/>
              <a:t>THANK YOU</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924340" y="3434012"/>
            <a:ext cx="7874567" cy="449263"/>
          </a:xfrm>
        </p:spPr>
        <p:txBody>
          <a:bodyPr>
            <a:normAutofit/>
          </a:bodyPr>
          <a:lstStyle>
            <a:lvl1pPr marL="0" indent="0">
              <a:buFontTx/>
              <a:buNone/>
              <a:defRPr sz="1800" b="0" i="0">
                <a:solidFill>
                  <a:schemeClr val="bg2"/>
                </a:solidFill>
                <a:latin typeface="Acumin Pro"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add contact info</a:t>
            </a:r>
          </a:p>
        </p:txBody>
      </p:sp>
      <p:pic>
        <p:nvPicPr>
          <p:cNvPr id="8" name="Picture 7">
            <a:extLst>
              <a:ext uri="{FF2B5EF4-FFF2-40B4-BE49-F238E27FC236}">
                <a16:creationId xmlns:a16="http://schemas.microsoft.com/office/drawing/2014/main" id="{AE544E4A-5B5C-3341-99E5-E104859854E1}"/>
              </a:ext>
            </a:extLst>
          </p:cNvPr>
          <p:cNvPicPr>
            <a:picLocks noChangeAspect="1"/>
          </p:cNvPicPr>
          <p:nvPr userDrawn="1"/>
        </p:nvPicPr>
        <p:blipFill>
          <a:blip r:embed="rId3"/>
          <a:stretch>
            <a:fillRect/>
          </a:stretch>
        </p:blipFill>
        <p:spPr>
          <a:xfrm>
            <a:off x="1008179" y="5839623"/>
            <a:ext cx="5416063" cy="430099"/>
          </a:xfrm>
          <a:prstGeom prst="rect">
            <a:avLst/>
          </a:prstGeom>
        </p:spPr>
      </p:pic>
    </p:spTree>
    <p:extLst>
      <p:ext uri="{BB962C8B-B14F-4D97-AF65-F5344CB8AC3E}">
        <p14:creationId xmlns:p14="http://schemas.microsoft.com/office/powerpoint/2010/main" val="703653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 Gold">
    <p:bg>
      <p:bgPr>
        <a:solidFill>
          <a:schemeClr val="accent1"/>
        </a:solidFill>
        <a:effectLst/>
      </p:bgPr>
    </p:bg>
    <p:spTree>
      <p:nvGrpSpPr>
        <p:cNvPr id="1" name=""/>
        <p:cNvGrpSpPr/>
        <p:nvPr/>
      </p:nvGrpSpPr>
      <p:grpSpPr>
        <a:xfrm>
          <a:off x="0" y="0"/>
          <a:ext cx="0" cy="0"/>
          <a:chOff x="0" y="0"/>
          <a:chExt cx="0" cy="0"/>
        </a:xfrm>
      </p:grpSpPr>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2"/>
          <a:stretch>
            <a:fillRect/>
          </a:stretch>
        </p:blipFill>
        <p:spPr>
          <a:xfrm>
            <a:off x="9956800" y="0"/>
            <a:ext cx="2235200" cy="6858000"/>
          </a:xfrm>
          <a:prstGeom prst="rect">
            <a:avLst/>
          </a:prstGeom>
          <a:noFill/>
        </p:spPr>
      </p:pic>
      <p:sp>
        <p:nvSpPr>
          <p:cNvPr id="3" name="Title 6">
            <a:extLst>
              <a:ext uri="{FF2B5EF4-FFF2-40B4-BE49-F238E27FC236}">
                <a16:creationId xmlns:a16="http://schemas.microsoft.com/office/drawing/2014/main" id="{1648B145-A545-0D6D-AFF0-0F715C90759F}"/>
              </a:ext>
            </a:extLst>
          </p:cNvPr>
          <p:cNvSpPr>
            <a:spLocks noGrp="1"/>
          </p:cNvSpPr>
          <p:nvPr>
            <p:ph type="title" hasCustomPrompt="1"/>
          </p:nvPr>
        </p:nvSpPr>
        <p:spPr>
          <a:xfrm>
            <a:off x="805071" y="2466282"/>
            <a:ext cx="7981645" cy="719757"/>
          </a:xfrm>
        </p:spPr>
        <p:txBody>
          <a:bodyPr>
            <a:noAutofit/>
          </a:bodyPr>
          <a:lstStyle>
            <a:lvl1pPr>
              <a:defRPr sz="7200" cap="none">
                <a:solidFill>
                  <a:schemeClr val="tx1"/>
                </a:solidFill>
              </a:defRPr>
            </a:lvl1pPr>
          </a:lstStyle>
          <a:p>
            <a:r>
              <a:rPr lang="en-US" dirty="0"/>
              <a:t>THANK YOU</a:t>
            </a:r>
          </a:p>
        </p:txBody>
      </p:sp>
      <p:sp>
        <p:nvSpPr>
          <p:cNvPr id="5" name="Text Placeholder 8">
            <a:extLst>
              <a:ext uri="{FF2B5EF4-FFF2-40B4-BE49-F238E27FC236}">
                <a16:creationId xmlns:a16="http://schemas.microsoft.com/office/drawing/2014/main" id="{E3D40940-377F-6BBC-02CB-083B672BF56B}"/>
              </a:ext>
            </a:extLst>
          </p:cNvPr>
          <p:cNvSpPr>
            <a:spLocks noGrp="1"/>
          </p:cNvSpPr>
          <p:nvPr>
            <p:ph type="body" sz="quarter" idx="10" hasCustomPrompt="1"/>
          </p:nvPr>
        </p:nvSpPr>
        <p:spPr>
          <a:xfrm>
            <a:off x="924340" y="3434012"/>
            <a:ext cx="7874567" cy="449263"/>
          </a:xfrm>
        </p:spPr>
        <p:txBody>
          <a:bodyPr>
            <a:normAutofit/>
          </a:bodyPr>
          <a:lstStyle>
            <a:lvl1pPr marL="0" indent="0">
              <a:buFontTx/>
              <a:buNone/>
              <a:defRPr sz="1800" b="0" i="0">
                <a:solidFill>
                  <a:schemeClr val="tx1"/>
                </a:solidFill>
                <a:latin typeface="Acumin Pro"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add contact info</a:t>
            </a:r>
          </a:p>
        </p:txBody>
      </p:sp>
      <p:pic>
        <p:nvPicPr>
          <p:cNvPr id="7" name="Picture 6">
            <a:extLst>
              <a:ext uri="{FF2B5EF4-FFF2-40B4-BE49-F238E27FC236}">
                <a16:creationId xmlns:a16="http://schemas.microsoft.com/office/drawing/2014/main" id="{5A19E352-9704-594E-BAD1-167251E51BAB}"/>
              </a:ext>
            </a:extLst>
          </p:cNvPr>
          <p:cNvPicPr>
            <a:picLocks noChangeAspect="1"/>
          </p:cNvPicPr>
          <p:nvPr userDrawn="1"/>
        </p:nvPicPr>
        <p:blipFill>
          <a:blip r:embed="rId3"/>
          <a:stretch>
            <a:fillRect/>
          </a:stretch>
        </p:blipFill>
        <p:spPr>
          <a:xfrm>
            <a:off x="1008179" y="5839623"/>
            <a:ext cx="5416061" cy="430099"/>
          </a:xfrm>
          <a:prstGeom prst="rect">
            <a:avLst/>
          </a:prstGeom>
        </p:spPr>
      </p:pic>
    </p:spTree>
    <p:extLst>
      <p:ext uri="{BB962C8B-B14F-4D97-AF65-F5344CB8AC3E}">
        <p14:creationId xmlns:p14="http://schemas.microsoft.com/office/powerpoint/2010/main" val="16180253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34176D92-8FAB-782E-E607-5D0C5CC9C2A2}"/>
              </a:ext>
            </a:extLst>
          </p:cNvPr>
          <p:cNvSpPr>
            <a:spLocks noGrp="1"/>
          </p:cNvSpPr>
          <p:nvPr>
            <p:ph type="pic" idx="1"/>
          </p:nvPr>
        </p:nvSpPr>
        <p:spPr>
          <a:xfrm>
            <a:off x="0" y="0"/>
            <a:ext cx="12192000" cy="6858000"/>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 name="Title 1">
            <a:extLst>
              <a:ext uri="{FF2B5EF4-FFF2-40B4-BE49-F238E27FC236}">
                <a16:creationId xmlns:a16="http://schemas.microsoft.com/office/drawing/2014/main" id="{85FDAFB6-8BB6-ADBB-6574-5B0C25E7BDDF}"/>
              </a:ext>
            </a:extLst>
          </p:cNvPr>
          <p:cNvSpPr>
            <a:spLocks noGrp="1"/>
          </p:cNvSpPr>
          <p:nvPr>
            <p:ph type="title"/>
          </p:nvPr>
        </p:nvSpPr>
        <p:spPr>
          <a:xfrm>
            <a:off x="478972" y="5049078"/>
            <a:ext cx="11266715" cy="685801"/>
          </a:xfrm>
        </p:spPr>
        <p:txBody>
          <a:bodyPr>
            <a:normAutofit/>
          </a:bodyPr>
          <a:lstStyle>
            <a:lvl1pPr algn="ctr" fontAlgn="b">
              <a:defRPr sz="4000"/>
            </a:lvl1pPr>
          </a:lstStyle>
          <a:p>
            <a:r>
              <a:rPr lang="en-US" dirty="0"/>
              <a:t>Click to edit Master title style</a:t>
            </a:r>
          </a:p>
        </p:txBody>
      </p:sp>
      <p:sp>
        <p:nvSpPr>
          <p:cNvPr id="6" name="Text Placeholder 8">
            <a:extLst>
              <a:ext uri="{FF2B5EF4-FFF2-40B4-BE49-F238E27FC236}">
                <a16:creationId xmlns:a16="http://schemas.microsoft.com/office/drawing/2014/main" id="{5FF931D0-D7E7-D9E1-3CCC-83299A09228A}"/>
              </a:ext>
            </a:extLst>
          </p:cNvPr>
          <p:cNvSpPr>
            <a:spLocks noGrp="1"/>
          </p:cNvSpPr>
          <p:nvPr>
            <p:ph type="body" sz="quarter" idx="10" hasCustomPrompt="1"/>
          </p:nvPr>
        </p:nvSpPr>
        <p:spPr>
          <a:xfrm>
            <a:off x="478972" y="5754758"/>
            <a:ext cx="11266715" cy="449263"/>
          </a:xfrm>
        </p:spPr>
        <p:txBody>
          <a:bodyPr>
            <a:noAutofit/>
          </a:bodyPr>
          <a:lstStyle>
            <a:lvl1pPr marL="0" indent="0" algn="ctr">
              <a:buFontTx/>
              <a:buNone/>
              <a:defRPr sz="2000" b="0" i="0">
                <a:solidFill>
                  <a:schemeClr val="tx1"/>
                </a:solidFill>
                <a:latin typeface="Acumin Pro Medium" panose="020B0504020202020204" pitchFamily="34" charset="77"/>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edit Subtitle style</a:t>
            </a:r>
          </a:p>
        </p:txBody>
      </p:sp>
      <p:pic>
        <p:nvPicPr>
          <p:cNvPr id="7" name="Picture 6">
            <a:extLst>
              <a:ext uri="{FF2B5EF4-FFF2-40B4-BE49-F238E27FC236}">
                <a16:creationId xmlns:a16="http://schemas.microsoft.com/office/drawing/2014/main" id="{1B9BCA5A-C755-0E4A-878C-D1822540E21F}"/>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3586611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12192000" cy="6892463"/>
          </a:xfrm>
          <a:ln>
            <a:noFill/>
          </a:ln>
        </p:spPr>
        <p:txBody>
          <a:bodyPr/>
          <a:lstStyle/>
          <a:p>
            <a:endParaRPr lang="en-US"/>
          </a:p>
        </p:txBody>
      </p:sp>
      <p:sp>
        <p:nvSpPr>
          <p:cNvPr id="2" name="Footer Placeholder 1">
            <a:extLst>
              <a:ext uri="{FF2B5EF4-FFF2-40B4-BE49-F238E27FC236}">
                <a16:creationId xmlns:a16="http://schemas.microsoft.com/office/drawing/2014/main" id="{DCA0E95C-D44C-0BD3-29E1-C39EBAC823AE}"/>
              </a:ext>
            </a:extLst>
          </p:cNvPr>
          <p:cNvSpPr>
            <a:spLocks noGrp="1"/>
          </p:cNvSpPr>
          <p:nvPr>
            <p:ph type="ftr" sz="quarter" idx="12"/>
          </p:nvPr>
        </p:nvSpPr>
        <p:spPr/>
        <p:txBody>
          <a:bodyPr/>
          <a:lstStyle/>
          <a:p>
            <a:pPr algn="r"/>
            <a:r>
              <a:rPr lang="en-US"/>
              <a:t>3/31/23            ‹#›</a:t>
            </a:r>
            <a:endParaRPr lang="en-US" dirty="0"/>
          </a:p>
        </p:txBody>
      </p:sp>
    </p:spTree>
    <p:extLst>
      <p:ext uri="{BB962C8B-B14F-4D97-AF65-F5344CB8AC3E}">
        <p14:creationId xmlns:p14="http://schemas.microsoft.com/office/powerpoint/2010/main" val="260421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Copy">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57201" y="1543324"/>
            <a:ext cx="11266713" cy="4454706"/>
          </a:xfrm>
        </p:spPr>
        <p:txBody>
          <a:bodyPr numCol="1">
            <a:noAutofit/>
          </a:bodyPr>
          <a:lstStyle>
            <a:lvl1pPr marL="0" indent="0" algn="l" fontAlgn="t">
              <a:buFontTx/>
              <a:buNone/>
              <a:defRPr sz="180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fontAlgn="b">
              <a:defRPr/>
            </a:lvl1pPr>
          </a:lstStyle>
          <a:p>
            <a:r>
              <a:rPr lang="en-US" dirty="0"/>
              <a:t>Click to edit Master title style</a:t>
            </a:r>
          </a:p>
        </p:txBody>
      </p:sp>
      <p:sp>
        <p:nvSpPr>
          <p:cNvPr id="2" name="Footer Placeholder 1">
            <a:extLst>
              <a:ext uri="{FF2B5EF4-FFF2-40B4-BE49-F238E27FC236}">
                <a16:creationId xmlns:a16="http://schemas.microsoft.com/office/drawing/2014/main" id="{531718D0-66F2-E88D-01BB-CD3AF9F1A376}"/>
              </a:ext>
            </a:extLst>
          </p:cNvPr>
          <p:cNvSpPr>
            <a:spLocks noGrp="1"/>
          </p:cNvSpPr>
          <p:nvPr>
            <p:ph type="ftr" sz="quarter" idx="12"/>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FDF7DB01-DAE5-4841-709E-5A3D9EE5EE37}"/>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362843251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Copy - 2 Column">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57201" y="1543324"/>
            <a:ext cx="11266713" cy="4454706"/>
          </a:xfrm>
        </p:spPr>
        <p:txBody>
          <a:bodyPr numCol="1">
            <a:noAutofit/>
          </a:bodyPr>
          <a:lstStyle>
            <a:lvl1pPr marL="0" indent="0" algn="l" fontAlgn="t">
              <a:buFontTx/>
              <a:buNone/>
              <a:defRPr sz="1800" baseline="0">
                <a:latin typeface="Acumin Pro" panose="020B0504020202020204" pitchFamily="34" charset="77"/>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fontAlgn="b">
              <a:defRPr/>
            </a:lvl1pPr>
          </a:lstStyle>
          <a:p>
            <a:r>
              <a:rPr lang="en-US" dirty="0"/>
              <a:t>Click to edit Master title style</a:t>
            </a:r>
          </a:p>
        </p:txBody>
      </p:sp>
      <p:sp>
        <p:nvSpPr>
          <p:cNvPr id="2" name="Footer Placeholder 1">
            <a:extLst>
              <a:ext uri="{FF2B5EF4-FFF2-40B4-BE49-F238E27FC236}">
                <a16:creationId xmlns:a16="http://schemas.microsoft.com/office/drawing/2014/main" id="{531718D0-66F2-E88D-01BB-CD3AF9F1A376}"/>
              </a:ext>
            </a:extLst>
          </p:cNvPr>
          <p:cNvSpPr>
            <a:spLocks noGrp="1"/>
          </p:cNvSpPr>
          <p:nvPr>
            <p:ph type="ftr" sz="quarter" idx="12"/>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5E77C261-7B17-5653-19FD-644743C55606}"/>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76587232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628D381-488B-4C1C-32F0-1D389C1FF7E3}"/>
              </a:ext>
            </a:extLst>
          </p:cNvPr>
          <p:cNvSpPr>
            <a:spLocks noGrp="1"/>
          </p:cNvSpPr>
          <p:nvPr>
            <p:ph idx="14"/>
          </p:nvPr>
        </p:nvSpPr>
        <p:spPr>
          <a:xfrm>
            <a:off x="468085" y="1543324"/>
            <a:ext cx="11266715" cy="4454706"/>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4" name="Title 3">
            <a:extLst>
              <a:ext uri="{FF2B5EF4-FFF2-40B4-BE49-F238E27FC236}">
                <a16:creationId xmlns:a16="http://schemas.microsoft.com/office/drawing/2014/main" id="{15EE0A7E-143D-2A83-397F-55801DA0663E}"/>
              </a:ext>
            </a:extLst>
          </p:cNvPr>
          <p:cNvSpPr>
            <a:spLocks noGrp="1"/>
          </p:cNvSpPr>
          <p:nvPr>
            <p:ph type="title"/>
          </p:nvPr>
        </p:nvSpPr>
        <p:spPr/>
        <p:txBody>
          <a:bodyPr/>
          <a:lstStyle>
            <a:lvl1pPr fontAlgn="b">
              <a:defRPr/>
            </a:lvl1pPr>
          </a:lstStyle>
          <a:p>
            <a:r>
              <a:rPr lang="en-US" dirty="0"/>
              <a:t>Click to edit Master title style</a:t>
            </a:r>
          </a:p>
        </p:txBody>
      </p:sp>
      <p:sp>
        <p:nvSpPr>
          <p:cNvPr id="5" name="Text Placeholder 13">
            <a:extLst>
              <a:ext uri="{FF2B5EF4-FFF2-40B4-BE49-F238E27FC236}">
                <a16:creationId xmlns:a16="http://schemas.microsoft.com/office/drawing/2014/main" id="{65EE62C3-A7DA-7701-DE4B-C1A290C4FAE3}"/>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6" name="Footer Placeholder 5">
            <a:extLst>
              <a:ext uri="{FF2B5EF4-FFF2-40B4-BE49-F238E27FC236}">
                <a16:creationId xmlns:a16="http://schemas.microsoft.com/office/drawing/2014/main" id="{0BF54FE2-5844-7885-7089-16924C393EB6}"/>
              </a:ext>
            </a:extLst>
          </p:cNvPr>
          <p:cNvSpPr>
            <a:spLocks noGrp="1"/>
          </p:cNvSpPr>
          <p:nvPr>
            <p:ph type="ftr" sz="quarter" idx="15"/>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E1705D25-D57A-CC7D-3869-F040FC6D2BB5}"/>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6269036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Content - 2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fontAlgn="b">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468087" y="1543324"/>
            <a:ext cx="5413169" cy="4390338"/>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2">
            <a:extLst>
              <a:ext uri="{FF2B5EF4-FFF2-40B4-BE49-F238E27FC236}">
                <a16:creationId xmlns:a16="http://schemas.microsoft.com/office/drawing/2014/main" id="{8F449F3F-4187-E891-E28D-ABAA40118134}"/>
              </a:ext>
            </a:extLst>
          </p:cNvPr>
          <p:cNvSpPr>
            <a:spLocks noGrp="1"/>
          </p:cNvSpPr>
          <p:nvPr>
            <p:ph idx="13"/>
          </p:nvPr>
        </p:nvSpPr>
        <p:spPr>
          <a:xfrm>
            <a:off x="6309157" y="1543324"/>
            <a:ext cx="5425643" cy="4390338"/>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13" name="Text Placeholder 13">
            <a:extLst>
              <a:ext uri="{FF2B5EF4-FFF2-40B4-BE49-F238E27FC236}">
                <a16:creationId xmlns:a16="http://schemas.microsoft.com/office/drawing/2014/main" id="{5FC4CE19-DA95-2729-993D-BB0D45B6B56B}"/>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3" name="Footer Placeholder 2">
            <a:extLst>
              <a:ext uri="{FF2B5EF4-FFF2-40B4-BE49-F238E27FC236}">
                <a16:creationId xmlns:a16="http://schemas.microsoft.com/office/drawing/2014/main" id="{73E23E79-165A-C0A0-34F4-D4CD4FAC54E2}"/>
              </a:ext>
            </a:extLst>
          </p:cNvPr>
          <p:cNvSpPr>
            <a:spLocks noGrp="1"/>
          </p:cNvSpPr>
          <p:nvPr>
            <p:ph type="ftr" sz="quarter" idx="14"/>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E3BA7458-A3B0-9534-BD83-438027AF26EF}"/>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3639963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Content - 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fontAlgn="b">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468088" y="1543324"/>
            <a:ext cx="3507565" cy="4390338"/>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a:extLst>
              <a:ext uri="{FF2B5EF4-FFF2-40B4-BE49-F238E27FC236}">
                <a16:creationId xmlns:a16="http://schemas.microsoft.com/office/drawing/2014/main" id="{66D77F14-E88B-D0A5-6F63-E4DA45A7CD6B}"/>
              </a:ext>
            </a:extLst>
          </p:cNvPr>
          <p:cNvSpPr>
            <a:spLocks noGrp="1"/>
          </p:cNvSpPr>
          <p:nvPr>
            <p:ph idx="17"/>
          </p:nvPr>
        </p:nvSpPr>
        <p:spPr>
          <a:xfrm>
            <a:off x="4342218" y="1543324"/>
            <a:ext cx="3507565" cy="4390337"/>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12" name="Content Placeholder 2">
            <a:extLst>
              <a:ext uri="{FF2B5EF4-FFF2-40B4-BE49-F238E27FC236}">
                <a16:creationId xmlns:a16="http://schemas.microsoft.com/office/drawing/2014/main" id="{5A95E987-1BAB-5DE6-3A52-75935C62985E}"/>
              </a:ext>
            </a:extLst>
          </p:cNvPr>
          <p:cNvSpPr>
            <a:spLocks noGrp="1"/>
          </p:cNvSpPr>
          <p:nvPr>
            <p:ph idx="18"/>
          </p:nvPr>
        </p:nvSpPr>
        <p:spPr>
          <a:xfrm>
            <a:off x="8243138" y="1543323"/>
            <a:ext cx="3507565" cy="4390337"/>
          </a:xfrm>
        </p:spPr>
        <p:txBody>
          <a:bodyPr>
            <a:normAutofit/>
          </a:bodyPr>
          <a:lstStyle>
            <a:lvl1pPr>
              <a:defRPr sz="1800" b="0" i="0">
                <a:latin typeface="Acumin Pro" panose="020B0504020202020204" pitchFamily="34" charset="77"/>
              </a:defRPr>
            </a:lvl1pPr>
            <a:lvl2pPr>
              <a:defRPr sz="1700" b="0" i="0">
                <a:latin typeface="Acumin Pro" panose="020B0504020202020204" pitchFamily="34" charset="77"/>
              </a:defRPr>
            </a:lvl2pPr>
            <a:lvl3pPr>
              <a:defRPr sz="1600" b="0" i="0">
                <a:latin typeface="Acumin Pro" panose="020B0504020202020204" pitchFamily="34" charset="77"/>
              </a:defRPr>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p:txBody>
      </p:sp>
      <p:sp>
        <p:nvSpPr>
          <p:cNvPr id="13" name="Text Placeholder 13">
            <a:extLst>
              <a:ext uri="{FF2B5EF4-FFF2-40B4-BE49-F238E27FC236}">
                <a16:creationId xmlns:a16="http://schemas.microsoft.com/office/drawing/2014/main" id="{5CA31FF2-2F1A-7D0F-36B0-1773F6A9AB34}"/>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000" b="1" i="0" baseline="0">
                <a:solidFill>
                  <a:schemeClr val="accent4">
                    <a:lumMod val="65000"/>
                  </a:schemeClr>
                </a:solidFill>
                <a:latin typeface="Acumin Pro Condensed Semibold" panose="020B0506020202020204" pitchFamily="34" charset="77"/>
              </a:defRPr>
            </a:lvl1pPr>
          </a:lstStyle>
          <a:p>
            <a:pPr lvl="0"/>
            <a:r>
              <a:rPr lang="en-US" dirty="0"/>
              <a:t>Click to add subhead</a:t>
            </a:r>
          </a:p>
        </p:txBody>
      </p:sp>
      <p:sp>
        <p:nvSpPr>
          <p:cNvPr id="4" name="Footer Placeholder 3">
            <a:extLst>
              <a:ext uri="{FF2B5EF4-FFF2-40B4-BE49-F238E27FC236}">
                <a16:creationId xmlns:a16="http://schemas.microsoft.com/office/drawing/2014/main" id="{67E20F0F-7917-55BD-382B-A4E024108196}"/>
              </a:ext>
            </a:extLst>
          </p:cNvPr>
          <p:cNvSpPr>
            <a:spLocks noGrp="1"/>
          </p:cNvSpPr>
          <p:nvPr>
            <p:ph type="ftr" sz="quarter" idx="19"/>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C011B653-FA94-6984-33E1-0EDDB85B0772}"/>
              </a:ext>
            </a:extLst>
          </p:cNvPr>
          <p:cNvPicPr>
            <a:picLocks noChangeAspect="1"/>
          </p:cNvPicPr>
          <p:nvPr userDrawn="1"/>
        </p:nvPicPr>
        <p:blipFill>
          <a:blip r:embed="rId2"/>
          <a:stretch>
            <a:fillRect/>
          </a:stretch>
        </p:blipFill>
        <p:spPr>
          <a:xfrm>
            <a:off x="442804" y="6253671"/>
            <a:ext cx="3043346" cy="347457"/>
          </a:xfrm>
          <a:prstGeom prst="rect">
            <a:avLst/>
          </a:prstGeom>
        </p:spPr>
      </p:pic>
    </p:spTree>
    <p:extLst>
      <p:ext uri="{BB962C8B-B14F-4D97-AF65-F5344CB8AC3E}">
        <p14:creationId xmlns:p14="http://schemas.microsoft.com/office/powerpoint/2010/main" val="1681714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F19200A-5F39-EB36-4116-B2C1717CC7AD}"/>
              </a:ext>
            </a:extLst>
          </p:cNvPr>
          <p:cNvSpPr>
            <a:spLocks noGrp="1"/>
          </p:cNvSpPr>
          <p:nvPr>
            <p:ph type="ftr" sz="quarter" idx="3"/>
          </p:nvPr>
        </p:nvSpPr>
        <p:spPr>
          <a:xfrm>
            <a:off x="9948233" y="6295058"/>
            <a:ext cx="1786567" cy="323970"/>
          </a:xfrm>
          <a:prstGeom prst="rect">
            <a:avLst/>
          </a:prstGeom>
        </p:spPr>
        <p:txBody>
          <a:bodyPr vert="horz" lIns="91440" tIns="45720" rIns="91440" bIns="45720" rtlCol="0" anchor="ctr"/>
          <a:lstStyle>
            <a:lvl1pPr algn="ctr">
              <a:defRPr sz="1000">
                <a:solidFill>
                  <a:schemeClr val="tx1">
                    <a:tint val="75000"/>
                  </a:schemeClr>
                </a:solidFill>
                <a:latin typeface="Acumin Pro" panose="020B0504020202020204" pitchFamily="34" charset="77"/>
              </a:defRPr>
            </a:lvl1pPr>
          </a:lstStyle>
          <a:p>
            <a:pPr algn="r"/>
            <a:r>
              <a:rPr lang="en-US" dirty="0"/>
              <a:t>3/31/23            </a:t>
            </a:r>
            <a:fld id="{9F076166-0C3B-2C4F-B933-99EF0896CC39}" type="slidenum">
              <a:rPr lang="en-US" smtClean="0"/>
              <a:pPr algn="r"/>
              <a:t>‹#›</a:t>
            </a:fld>
            <a:endParaRPr lang="en-US" dirty="0"/>
          </a:p>
        </p:txBody>
      </p:sp>
      <p:sp>
        <p:nvSpPr>
          <p:cNvPr id="2" name="Title Placeholder 1">
            <a:extLst>
              <a:ext uri="{FF2B5EF4-FFF2-40B4-BE49-F238E27FC236}">
                <a16:creationId xmlns:a16="http://schemas.microsoft.com/office/drawing/2014/main" id="{CAAF61CC-58D4-72CE-66CA-BFE87D085DCB}"/>
              </a:ext>
            </a:extLst>
          </p:cNvPr>
          <p:cNvSpPr>
            <a:spLocks noGrp="1"/>
          </p:cNvSpPr>
          <p:nvPr>
            <p:ph type="title"/>
          </p:nvPr>
        </p:nvSpPr>
        <p:spPr>
          <a:xfrm>
            <a:off x="468085" y="385004"/>
            <a:ext cx="11266715" cy="589032"/>
          </a:xfrm>
          <a:prstGeom prst="rect">
            <a:avLst/>
          </a:prstGeom>
        </p:spPr>
        <p:txBody>
          <a:bodyPr vert="horz" lIns="91440" tIns="45720" rIns="91440" bIns="45720" rtlCol="0" anchor="ctr">
            <a:normAutofit/>
          </a:bodyPr>
          <a:lstStyle/>
          <a:p>
            <a:r>
              <a:rPr lang="en-US" dirty="0"/>
              <a:t>Click to edit Master slide title</a:t>
            </a:r>
          </a:p>
        </p:txBody>
      </p:sp>
      <p:sp>
        <p:nvSpPr>
          <p:cNvPr id="3" name="Text Placeholder 2">
            <a:extLst>
              <a:ext uri="{FF2B5EF4-FFF2-40B4-BE49-F238E27FC236}">
                <a16:creationId xmlns:a16="http://schemas.microsoft.com/office/drawing/2014/main" id="{41FD4295-B2CD-F1FF-F99B-B267D1740FB9}"/>
              </a:ext>
            </a:extLst>
          </p:cNvPr>
          <p:cNvSpPr>
            <a:spLocks noGrp="1"/>
          </p:cNvSpPr>
          <p:nvPr>
            <p:ph type="body" idx="1"/>
          </p:nvPr>
        </p:nvSpPr>
        <p:spPr>
          <a:xfrm>
            <a:off x="468085" y="1192696"/>
            <a:ext cx="11266715" cy="483799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25614813"/>
      </p:ext>
    </p:extLst>
  </p:cSld>
  <p:clrMap bg1="lt1" tx1="dk1" bg2="lt2" tx2="dk2" accent1="accent1" accent2="accent2" accent3="accent3" accent4="accent4" accent5="accent5" accent6="accent6" hlink="hlink" folHlink="folHlink"/>
  <p:sldLayoutIdLst>
    <p:sldLayoutId id="2147483649" r:id="rId1"/>
    <p:sldLayoutId id="2147483686" r:id="rId2"/>
    <p:sldLayoutId id="2147483702" r:id="rId3"/>
    <p:sldLayoutId id="2147483708" r:id="rId4"/>
    <p:sldLayoutId id="2147483687" r:id="rId5"/>
    <p:sldLayoutId id="2147483714" r:id="rId6"/>
    <p:sldLayoutId id="2147483688" r:id="rId7"/>
    <p:sldLayoutId id="2147483650" r:id="rId8"/>
    <p:sldLayoutId id="2147483701" r:id="rId9"/>
    <p:sldLayoutId id="2147483711" r:id="rId10"/>
    <p:sldLayoutId id="2147483712" r:id="rId11"/>
    <p:sldLayoutId id="2147483656" r:id="rId12"/>
    <p:sldLayoutId id="2147483706" r:id="rId13"/>
    <p:sldLayoutId id="2147483705" r:id="rId14"/>
    <p:sldLayoutId id="2147483707" r:id="rId15"/>
    <p:sldLayoutId id="2147483713" r:id="rId16"/>
    <p:sldLayoutId id="2147483709" r:id="rId17"/>
    <p:sldLayoutId id="2147483710" r:id="rId18"/>
    <p:sldLayoutId id="2147483653" r:id="rId19"/>
    <p:sldLayoutId id="2147483690" r:id="rId20"/>
    <p:sldLayoutId id="2147483704" r:id="rId21"/>
    <p:sldLayoutId id="2147483692" r:id="rId22"/>
    <p:sldLayoutId id="2147483693" r:id="rId23"/>
    <p:sldLayoutId id="2147483691" r:id="rId24"/>
    <p:sldLayoutId id="2147483703" r:id="rId25"/>
  </p:sldLayoutIdLst>
  <p:hf sldNum="0" hdr="0" dt="0"/>
  <p:txStyles>
    <p:titleStyle>
      <a:lvl1pPr algn="l" defTabSz="685800" rtl="0" eaLnBrk="1" fontAlgn="b" latinLnBrk="0" hangingPunct="1">
        <a:lnSpc>
          <a:spcPct val="90000"/>
        </a:lnSpc>
        <a:spcBef>
          <a:spcPct val="0"/>
        </a:spcBef>
        <a:buNone/>
        <a:defRPr lang="en-US" sz="3600" b="1" i="1" kern="1200" cap="none" baseline="0" dirty="0">
          <a:solidFill>
            <a:schemeClr val="tx1"/>
          </a:solidFill>
          <a:latin typeface="Acumin Pro Condensed Semibold" panose="020B0506020202020204" pitchFamily="34" charset="77"/>
          <a:ea typeface="+mj-ea"/>
          <a:cs typeface="+mj-cs"/>
        </a:defRPr>
      </a:lvl1pPr>
    </p:titleStyle>
    <p:bodyStyle>
      <a:lvl1pPr marL="171450" indent="-171450" algn="l" defTabSz="685800" rtl="0" eaLnBrk="1" latinLnBrk="0" hangingPunct="1">
        <a:lnSpc>
          <a:spcPct val="90000"/>
        </a:lnSpc>
        <a:spcBef>
          <a:spcPts val="750"/>
        </a:spcBef>
        <a:buFont typeface="Wingdings" pitchFamily="2" charset="2"/>
        <a:buChar char="§"/>
        <a:defRPr sz="1800" b="0" i="0" kern="1200" baseline="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pitchFamily="2" charset="2"/>
        <a:buChar char="§"/>
        <a:defRPr sz="1700" b="0" i="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pitchFamily="2" charset="2"/>
        <a:buChar char="§"/>
        <a:defRPr sz="1600" b="0" i="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pitchFamily="2" charset="2"/>
        <a:buChar char="§"/>
        <a:defRPr sz="1200" b="0" i="0" kern="1200" baseline="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Wingdings" pitchFamily="2" charset="2"/>
        <a:buNone/>
        <a:defRPr sz="1050" b="0" i="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jpeg"/><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9.png"/><Relationship Id="rId11" Type="http://schemas.microsoft.com/office/2007/relationships/hdphoto" Target="../media/hdphoto1.wdp"/><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F09A7-CF48-9701-322A-A0BBD1C2F6CD}"/>
              </a:ext>
            </a:extLst>
          </p:cNvPr>
          <p:cNvSpPr>
            <a:spLocks noGrp="1"/>
          </p:cNvSpPr>
          <p:nvPr>
            <p:ph type="title"/>
          </p:nvPr>
        </p:nvSpPr>
        <p:spPr/>
        <p:txBody>
          <a:bodyPr/>
          <a:lstStyle/>
          <a:p>
            <a:r>
              <a:rPr lang="en-US" sz="5400" b="1" i="0" dirty="0">
                <a:latin typeface="Acumin Pro Condensed Semibold" panose="020B0506020202020204" pitchFamily="34" charset="77"/>
              </a:rPr>
              <a:t>Floating Cable Trap Design Tool</a:t>
            </a:r>
          </a:p>
        </p:txBody>
      </p:sp>
      <p:sp>
        <p:nvSpPr>
          <p:cNvPr id="3" name="Text Placeholder 2">
            <a:extLst>
              <a:ext uri="{FF2B5EF4-FFF2-40B4-BE49-F238E27FC236}">
                <a16:creationId xmlns:a16="http://schemas.microsoft.com/office/drawing/2014/main" id="{5991BF94-59A9-105F-273E-B29E440F2501}"/>
              </a:ext>
            </a:extLst>
          </p:cNvPr>
          <p:cNvSpPr>
            <a:spLocks noGrp="1"/>
          </p:cNvSpPr>
          <p:nvPr>
            <p:ph type="body" sz="quarter" idx="10"/>
          </p:nvPr>
        </p:nvSpPr>
        <p:spPr>
          <a:xfrm>
            <a:off x="1023257" y="2747696"/>
            <a:ext cx="7183861" cy="966881"/>
          </a:xfrm>
        </p:spPr>
        <p:txBody>
          <a:bodyPr/>
          <a:lstStyle/>
          <a:p>
            <a:r>
              <a:rPr lang="en-US" sz="2800" dirty="0"/>
              <a:t>Team:          </a:t>
            </a:r>
            <a:r>
              <a:rPr lang="en-US" sz="2800" u="sng" dirty="0" err="1"/>
              <a:t>BoilerTrap</a:t>
            </a:r>
            <a:endParaRPr lang="en-US" sz="2800" dirty="0"/>
          </a:p>
          <a:p>
            <a:endParaRPr lang="en-US" sz="2800" dirty="0"/>
          </a:p>
        </p:txBody>
      </p:sp>
      <p:sp>
        <p:nvSpPr>
          <p:cNvPr id="9" name="TextBox 8">
            <a:extLst>
              <a:ext uri="{FF2B5EF4-FFF2-40B4-BE49-F238E27FC236}">
                <a16:creationId xmlns:a16="http://schemas.microsoft.com/office/drawing/2014/main" id="{1A45C6C4-73FF-B73A-2987-3B56614C4A45}"/>
              </a:ext>
            </a:extLst>
          </p:cNvPr>
          <p:cNvSpPr txBox="1"/>
          <p:nvPr/>
        </p:nvSpPr>
        <p:spPr>
          <a:xfrm>
            <a:off x="1023257" y="3714577"/>
            <a:ext cx="7478199" cy="677108"/>
          </a:xfrm>
          <a:prstGeom prst="rect">
            <a:avLst/>
          </a:prstGeom>
          <a:noFill/>
        </p:spPr>
        <p:txBody>
          <a:bodyPr wrap="square">
            <a:spAutoFit/>
          </a:bodyPr>
          <a:lstStyle/>
          <a:p>
            <a:r>
              <a:rPr lang="en-US" sz="2000" dirty="0"/>
              <a:t>Folk Narongrit, </a:t>
            </a:r>
            <a:r>
              <a:rPr lang="en-US" sz="2000" dirty="0" err="1"/>
              <a:t>Thejas</a:t>
            </a:r>
            <a:r>
              <a:rPr lang="en-US" sz="2000" dirty="0"/>
              <a:t> Vishnu Ramesh, Joseph V. </a:t>
            </a:r>
            <a:r>
              <a:rPr lang="en-US" sz="2000" dirty="0" err="1"/>
              <a:t>Rispoli</a:t>
            </a:r>
            <a:br>
              <a:rPr lang="en-US" sz="2000" dirty="0"/>
            </a:br>
            <a:r>
              <a:rPr lang="en-US" dirty="0"/>
              <a:t>Purdue University, West Lafayette, IN, USA</a:t>
            </a:r>
          </a:p>
        </p:txBody>
      </p:sp>
      <p:sp>
        <p:nvSpPr>
          <p:cNvPr id="20" name="TextBox 19">
            <a:extLst>
              <a:ext uri="{FF2B5EF4-FFF2-40B4-BE49-F238E27FC236}">
                <a16:creationId xmlns:a16="http://schemas.microsoft.com/office/drawing/2014/main" id="{42B67FB4-1D9D-DC42-C658-58C592B5BD7D}"/>
              </a:ext>
            </a:extLst>
          </p:cNvPr>
          <p:cNvSpPr txBox="1"/>
          <p:nvPr/>
        </p:nvSpPr>
        <p:spPr>
          <a:xfrm>
            <a:off x="276476" y="4739015"/>
            <a:ext cx="8967537" cy="523220"/>
          </a:xfrm>
          <a:prstGeom prst="rect">
            <a:avLst/>
          </a:prstGeom>
          <a:noFill/>
        </p:spPr>
        <p:txBody>
          <a:bodyPr wrap="square">
            <a:spAutoFit/>
          </a:bodyPr>
          <a:lstStyle/>
          <a:p>
            <a:r>
              <a:rPr lang="en-US" sz="2800" b="1" dirty="0"/>
              <a:t>https://</a:t>
            </a:r>
            <a:r>
              <a:rPr lang="en-US" sz="2800" b="1" dirty="0" err="1"/>
              <a:t>Github.com</a:t>
            </a:r>
            <a:r>
              <a:rPr lang="en-US" sz="2800" b="1" dirty="0"/>
              <a:t>/MRBEL-Purdue/floating-cable-trap</a:t>
            </a:r>
          </a:p>
        </p:txBody>
      </p:sp>
      <p:pic>
        <p:nvPicPr>
          <p:cNvPr id="21" name="Picture 20">
            <a:extLst>
              <a:ext uri="{FF2B5EF4-FFF2-40B4-BE49-F238E27FC236}">
                <a16:creationId xmlns:a16="http://schemas.microsoft.com/office/drawing/2014/main" id="{0D22C991-5EF0-DAA2-87A4-1ECF8CCB5805}"/>
              </a:ext>
            </a:extLst>
          </p:cNvPr>
          <p:cNvPicPr>
            <a:picLocks noChangeAspect="1"/>
          </p:cNvPicPr>
          <p:nvPr/>
        </p:nvPicPr>
        <p:blipFill>
          <a:blip r:embed="rId3"/>
          <a:stretch>
            <a:fillRect/>
          </a:stretch>
        </p:blipFill>
        <p:spPr>
          <a:xfrm>
            <a:off x="9432758" y="3981023"/>
            <a:ext cx="2436299" cy="2328362"/>
          </a:xfrm>
          <a:prstGeom prst="rect">
            <a:avLst/>
          </a:prstGeom>
        </p:spPr>
      </p:pic>
      <p:cxnSp>
        <p:nvCxnSpPr>
          <p:cNvPr id="23" name="Straight Arrow Connector 22">
            <a:extLst>
              <a:ext uri="{FF2B5EF4-FFF2-40B4-BE49-F238E27FC236}">
                <a16:creationId xmlns:a16="http://schemas.microsoft.com/office/drawing/2014/main" id="{48B716B1-DBB6-C7C5-33C3-C5E4A89789CD}"/>
              </a:ext>
            </a:extLst>
          </p:cNvPr>
          <p:cNvCxnSpPr>
            <a:cxnSpLocks/>
          </p:cNvCxnSpPr>
          <p:nvPr/>
        </p:nvCxnSpPr>
        <p:spPr>
          <a:xfrm>
            <a:off x="8915400" y="5000625"/>
            <a:ext cx="517358"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B1A8AFFC-2D12-0942-AFA3-C7ED7A400A23}"/>
              </a:ext>
            </a:extLst>
          </p:cNvPr>
          <p:cNvPicPr>
            <a:picLocks noChangeAspect="1"/>
          </p:cNvPicPr>
          <p:nvPr/>
        </p:nvPicPr>
        <p:blipFill rotWithShape="1">
          <a:blip r:embed="rId4"/>
          <a:srcRect b="12737"/>
          <a:stretch/>
        </p:blipFill>
        <p:spPr>
          <a:xfrm>
            <a:off x="2208258" y="2709366"/>
            <a:ext cx="635279" cy="554364"/>
          </a:xfrm>
          <a:prstGeom prst="rect">
            <a:avLst/>
          </a:prstGeom>
        </p:spPr>
      </p:pic>
    </p:spTree>
    <p:extLst>
      <p:ext uri="{BB962C8B-B14F-4D97-AF65-F5344CB8AC3E}">
        <p14:creationId xmlns:p14="http://schemas.microsoft.com/office/powerpoint/2010/main" val="4154997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D7B4474-0744-71B9-D8E7-9BB340DE5629}"/>
              </a:ext>
            </a:extLst>
          </p:cNvPr>
          <p:cNvSpPr>
            <a:spLocks noGrp="1"/>
          </p:cNvSpPr>
          <p:nvPr>
            <p:ph type="body" sz="quarter" idx="10"/>
          </p:nvPr>
        </p:nvSpPr>
        <p:spPr/>
        <p:txBody>
          <a:bodyPr/>
          <a:lstStyle/>
          <a:p>
            <a:pPr marL="285750" indent="-285750">
              <a:buFont typeface="Arial" panose="020B0604020202020204" pitchFamily="34" charset="0"/>
              <a:buChar char="•"/>
            </a:pPr>
            <a:r>
              <a:rPr lang="en-US" sz="2400" dirty="0"/>
              <a:t>Attenuate </a:t>
            </a:r>
            <a:r>
              <a:rPr lang="en-US" sz="2400" b="1" u="sng" dirty="0"/>
              <a:t>common-mode currents</a:t>
            </a:r>
            <a:r>
              <a:rPr lang="en-US" sz="2400" dirty="0"/>
              <a:t> in the coaxial shields of MRI coils.</a:t>
            </a:r>
          </a:p>
          <a:p>
            <a:pPr marL="285750" indent="-285750">
              <a:buFont typeface="Arial" panose="020B0604020202020204" pitchFamily="34" charset="0"/>
              <a:buChar char="•"/>
            </a:pPr>
            <a:r>
              <a:rPr lang="en-US" sz="2400" dirty="0"/>
              <a:t>Floating cable traps attenuate signals in the coaxial shield </a:t>
            </a:r>
            <a:r>
              <a:rPr lang="en-US" sz="2400" b="1" dirty="0"/>
              <a:t>without</a:t>
            </a:r>
            <a:r>
              <a:rPr lang="en-US" sz="2400" dirty="0"/>
              <a:t> a physical connection</a:t>
            </a:r>
          </a:p>
        </p:txBody>
      </p:sp>
      <p:sp>
        <p:nvSpPr>
          <p:cNvPr id="5" name="Title 4">
            <a:extLst>
              <a:ext uri="{FF2B5EF4-FFF2-40B4-BE49-F238E27FC236}">
                <a16:creationId xmlns:a16="http://schemas.microsoft.com/office/drawing/2014/main" id="{076BC10F-8E23-BB65-6424-2B0EB4502CB3}"/>
              </a:ext>
            </a:extLst>
          </p:cNvPr>
          <p:cNvSpPr>
            <a:spLocks noGrp="1"/>
          </p:cNvSpPr>
          <p:nvPr>
            <p:ph type="title"/>
          </p:nvPr>
        </p:nvSpPr>
        <p:spPr/>
        <p:txBody>
          <a:bodyPr/>
          <a:lstStyle/>
          <a:p>
            <a:r>
              <a:rPr lang="en-US" i="0" dirty="0"/>
              <a:t>What is a Floating Cable Trap?</a:t>
            </a:r>
          </a:p>
        </p:txBody>
      </p:sp>
      <p:grpSp>
        <p:nvGrpSpPr>
          <p:cNvPr id="33" name="Group 32">
            <a:extLst>
              <a:ext uri="{FF2B5EF4-FFF2-40B4-BE49-F238E27FC236}">
                <a16:creationId xmlns:a16="http://schemas.microsoft.com/office/drawing/2014/main" id="{7A0897D6-65F0-DF71-FD8B-CFCDA5C27049}"/>
              </a:ext>
            </a:extLst>
          </p:cNvPr>
          <p:cNvGrpSpPr/>
          <p:nvPr/>
        </p:nvGrpSpPr>
        <p:grpSpPr>
          <a:xfrm>
            <a:off x="1438484" y="2630966"/>
            <a:ext cx="9929899" cy="3826077"/>
            <a:chOff x="1935652" y="2903704"/>
            <a:chExt cx="8389449" cy="3232528"/>
          </a:xfrm>
        </p:grpSpPr>
        <p:pic>
          <p:nvPicPr>
            <p:cNvPr id="8" name="Picture 7">
              <a:extLst>
                <a:ext uri="{FF2B5EF4-FFF2-40B4-BE49-F238E27FC236}">
                  <a16:creationId xmlns:a16="http://schemas.microsoft.com/office/drawing/2014/main" id="{3014C131-592F-4EF2-A33E-89BFC88402BC}"/>
                </a:ext>
              </a:extLst>
            </p:cNvPr>
            <p:cNvPicPr>
              <a:picLocks noChangeAspect="1"/>
            </p:cNvPicPr>
            <p:nvPr/>
          </p:nvPicPr>
          <p:blipFill>
            <a:blip r:embed="rId3"/>
            <a:stretch>
              <a:fillRect/>
            </a:stretch>
          </p:blipFill>
          <p:spPr>
            <a:xfrm>
              <a:off x="4815533" y="3172222"/>
              <a:ext cx="1168640" cy="1181116"/>
            </a:xfrm>
            <a:prstGeom prst="rect">
              <a:avLst/>
            </a:prstGeom>
          </p:spPr>
        </p:pic>
        <p:pic>
          <p:nvPicPr>
            <p:cNvPr id="9" name="Picture 8">
              <a:extLst>
                <a:ext uri="{FF2B5EF4-FFF2-40B4-BE49-F238E27FC236}">
                  <a16:creationId xmlns:a16="http://schemas.microsoft.com/office/drawing/2014/main" id="{9D5E2CE8-2ED2-9C3C-E822-EAA3E97F2655}"/>
                </a:ext>
              </a:extLst>
            </p:cNvPr>
            <p:cNvPicPr>
              <a:picLocks noChangeAspect="1"/>
            </p:cNvPicPr>
            <p:nvPr/>
          </p:nvPicPr>
          <p:blipFill>
            <a:blip r:embed="rId4"/>
            <a:stretch>
              <a:fillRect/>
            </a:stretch>
          </p:blipFill>
          <p:spPr>
            <a:xfrm>
              <a:off x="3136823" y="3313616"/>
              <a:ext cx="1585595" cy="996232"/>
            </a:xfrm>
            <a:prstGeom prst="rect">
              <a:avLst/>
            </a:prstGeom>
          </p:spPr>
        </p:pic>
        <p:pic>
          <p:nvPicPr>
            <p:cNvPr id="10" name="Picture 9">
              <a:extLst>
                <a:ext uri="{FF2B5EF4-FFF2-40B4-BE49-F238E27FC236}">
                  <a16:creationId xmlns:a16="http://schemas.microsoft.com/office/drawing/2014/main" id="{EF7C8678-EAA9-FE8A-1670-F90B43EE0C23}"/>
                </a:ext>
              </a:extLst>
            </p:cNvPr>
            <p:cNvPicPr>
              <a:picLocks noChangeAspect="1"/>
            </p:cNvPicPr>
            <p:nvPr/>
          </p:nvPicPr>
          <p:blipFill>
            <a:blip r:embed="rId5"/>
            <a:stretch>
              <a:fillRect/>
            </a:stretch>
          </p:blipFill>
          <p:spPr>
            <a:xfrm rot="10800000">
              <a:off x="6108168" y="3361362"/>
              <a:ext cx="1924373" cy="877784"/>
            </a:xfrm>
            <a:prstGeom prst="rect">
              <a:avLst/>
            </a:prstGeom>
          </p:spPr>
        </p:pic>
        <p:pic>
          <p:nvPicPr>
            <p:cNvPr id="11" name="Picture 10">
              <a:extLst>
                <a:ext uri="{FF2B5EF4-FFF2-40B4-BE49-F238E27FC236}">
                  <a16:creationId xmlns:a16="http://schemas.microsoft.com/office/drawing/2014/main" id="{A6D66CE1-18B1-0220-088D-06959F16FBB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935652" y="3357106"/>
              <a:ext cx="1108054" cy="996232"/>
            </a:xfrm>
            <a:prstGeom prst="rect">
              <a:avLst/>
            </a:prstGeom>
          </p:spPr>
        </p:pic>
        <p:grpSp>
          <p:nvGrpSpPr>
            <p:cNvPr id="17" name="Group 16">
              <a:extLst>
                <a:ext uri="{FF2B5EF4-FFF2-40B4-BE49-F238E27FC236}">
                  <a16:creationId xmlns:a16="http://schemas.microsoft.com/office/drawing/2014/main" id="{F7D440E4-23D0-87CF-0950-FD93B143314F}"/>
                </a:ext>
              </a:extLst>
            </p:cNvPr>
            <p:cNvGrpSpPr/>
            <p:nvPr/>
          </p:nvGrpSpPr>
          <p:grpSpPr>
            <a:xfrm>
              <a:off x="8273290" y="3172222"/>
              <a:ext cx="2051811" cy="1069814"/>
              <a:chOff x="3514697" y="4353524"/>
              <a:chExt cx="3358448" cy="1751094"/>
            </a:xfrm>
          </p:grpSpPr>
          <p:pic>
            <p:nvPicPr>
              <p:cNvPr id="12" name="Picture 2" descr="GEM Flex Coil 16-M Attay 3.0T Receive Only, Part No: 5430008-3 - Sound  Imaging">
                <a:extLst>
                  <a:ext uri="{FF2B5EF4-FFF2-40B4-BE49-F238E27FC236}">
                    <a16:creationId xmlns:a16="http://schemas.microsoft.com/office/drawing/2014/main" id="{D27AED04-27EE-83D3-3923-F488E6C8940C}"/>
                  </a:ext>
                </a:extLst>
              </p:cNvPr>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514697" y="4518538"/>
                <a:ext cx="3358448" cy="1586080"/>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4669DFEB-BA69-C754-42DC-BD4BF7898C3E}"/>
                  </a:ext>
                </a:extLst>
              </p:cNvPr>
              <p:cNvSpPr/>
              <p:nvPr/>
            </p:nvSpPr>
            <p:spPr>
              <a:xfrm>
                <a:off x="4856716" y="4353524"/>
                <a:ext cx="1135117" cy="70917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18C2C214-F990-E43D-64BA-91A5AE9CE31F}"/>
                </a:ext>
              </a:extLst>
            </p:cNvPr>
            <p:cNvPicPr>
              <a:picLocks noChangeAspect="1"/>
            </p:cNvPicPr>
            <p:nvPr/>
          </p:nvPicPr>
          <p:blipFill>
            <a:blip r:embed="rId8"/>
            <a:stretch>
              <a:fillRect/>
            </a:stretch>
          </p:blipFill>
          <p:spPr>
            <a:xfrm rot="5400000">
              <a:off x="5350029" y="4648513"/>
              <a:ext cx="1268286" cy="1691048"/>
            </a:xfrm>
            <a:prstGeom prst="rect">
              <a:avLst/>
            </a:prstGeom>
          </p:spPr>
        </p:pic>
        <p:pic>
          <p:nvPicPr>
            <p:cNvPr id="15" name="Picture 14">
              <a:extLst>
                <a:ext uri="{FF2B5EF4-FFF2-40B4-BE49-F238E27FC236}">
                  <a16:creationId xmlns:a16="http://schemas.microsoft.com/office/drawing/2014/main" id="{D9899321-0115-B3F9-C970-CFD8AC815C11}"/>
                </a:ext>
              </a:extLst>
            </p:cNvPr>
            <p:cNvPicPr>
              <a:picLocks noChangeAspect="1"/>
            </p:cNvPicPr>
            <p:nvPr/>
          </p:nvPicPr>
          <p:blipFill rotWithShape="1">
            <a:blip r:embed="rId9"/>
            <a:srcRect r="33338"/>
            <a:stretch/>
          </p:blipFill>
          <p:spPr>
            <a:xfrm>
              <a:off x="7279539" y="4843994"/>
              <a:ext cx="1128519" cy="1268287"/>
            </a:xfrm>
            <a:prstGeom prst="rect">
              <a:avLst/>
            </a:prstGeom>
          </p:spPr>
        </p:pic>
        <p:pic>
          <p:nvPicPr>
            <p:cNvPr id="16" name="Picture 15" descr="A close up of a piece of metal&#10;&#10;Description automatically generated">
              <a:extLst>
                <a:ext uri="{FF2B5EF4-FFF2-40B4-BE49-F238E27FC236}">
                  <a16:creationId xmlns:a16="http://schemas.microsoft.com/office/drawing/2014/main" id="{C0961D4C-4B12-4C5C-363C-D5152FD865F6}"/>
                </a:ext>
              </a:extLst>
            </p:cNvPr>
            <p:cNvPicPr>
              <a:picLocks noChangeAspect="1"/>
            </p:cNvPicPr>
            <p:nvPr/>
          </p:nvPicPr>
          <p:blipFill rotWithShape="1">
            <a:blip r:embed="rId10">
              <a:extLst>
                <a:ext uri="{BEBA8EAE-BF5A-486C-A8C5-ECC9F3942E4B}">
                  <a14:imgProps xmlns:a14="http://schemas.microsoft.com/office/drawing/2010/main">
                    <a14:imgLayer r:embed="rId11">
                      <a14:imgEffect>
                        <a14:sharpenSoften amount="50000"/>
                      </a14:imgEffect>
                      <a14:imgEffect>
                        <a14:saturation sat="300000"/>
                      </a14:imgEffect>
                    </a14:imgLayer>
                  </a14:imgProps>
                </a:ext>
              </a:extLst>
            </a:blip>
            <a:srcRect t="44798" r="15064" b="11967"/>
            <a:stretch/>
          </p:blipFill>
          <p:spPr>
            <a:xfrm>
              <a:off x="3313601" y="4859895"/>
              <a:ext cx="1410388" cy="1276337"/>
            </a:xfrm>
            <a:prstGeom prst="rect">
              <a:avLst/>
            </a:prstGeom>
          </p:spPr>
        </p:pic>
        <p:sp>
          <p:nvSpPr>
            <p:cNvPr id="18" name="TextBox 17">
              <a:extLst>
                <a:ext uri="{FF2B5EF4-FFF2-40B4-BE49-F238E27FC236}">
                  <a16:creationId xmlns:a16="http://schemas.microsoft.com/office/drawing/2014/main" id="{BF0C0FE8-A03F-3060-C6C6-E03F44242EED}"/>
                </a:ext>
              </a:extLst>
            </p:cNvPr>
            <p:cNvSpPr txBox="1"/>
            <p:nvPr/>
          </p:nvSpPr>
          <p:spPr>
            <a:xfrm>
              <a:off x="5132936" y="2903704"/>
              <a:ext cx="1852554" cy="312037"/>
            </a:xfrm>
            <a:prstGeom prst="rect">
              <a:avLst/>
            </a:prstGeom>
            <a:noFill/>
          </p:spPr>
          <p:txBody>
            <a:bodyPr wrap="none" rtlCol="0">
              <a:spAutoFit/>
            </a:bodyPr>
            <a:lstStyle/>
            <a:p>
              <a:pPr algn="ctr"/>
              <a:r>
                <a:rPr lang="en-US" b="1" dirty="0">
                  <a:latin typeface="+mj-lt"/>
                </a:rPr>
                <a:t>Normal Cable Traps</a:t>
              </a:r>
            </a:p>
          </p:txBody>
        </p:sp>
        <p:sp>
          <p:nvSpPr>
            <p:cNvPr id="19" name="TextBox 18">
              <a:extLst>
                <a:ext uri="{FF2B5EF4-FFF2-40B4-BE49-F238E27FC236}">
                  <a16:creationId xmlns:a16="http://schemas.microsoft.com/office/drawing/2014/main" id="{C95E89B9-2CBE-66B9-73AE-E37AEEB99447}"/>
                </a:ext>
              </a:extLst>
            </p:cNvPr>
            <p:cNvSpPr txBox="1"/>
            <p:nvPr/>
          </p:nvSpPr>
          <p:spPr>
            <a:xfrm>
              <a:off x="5083469" y="4490562"/>
              <a:ext cx="1914852" cy="312037"/>
            </a:xfrm>
            <a:prstGeom prst="rect">
              <a:avLst/>
            </a:prstGeom>
            <a:noFill/>
          </p:spPr>
          <p:txBody>
            <a:bodyPr wrap="none" rtlCol="0">
              <a:spAutoFit/>
            </a:bodyPr>
            <a:lstStyle/>
            <a:p>
              <a:pPr algn="ctr"/>
              <a:r>
                <a:rPr lang="en-US" b="1" dirty="0">
                  <a:latin typeface="+mj-lt"/>
                </a:rPr>
                <a:t>Floating Cable Traps</a:t>
              </a:r>
            </a:p>
          </p:txBody>
        </p:sp>
        <p:cxnSp>
          <p:nvCxnSpPr>
            <p:cNvPr id="21" name="Straight Connector 20">
              <a:extLst>
                <a:ext uri="{FF2B5EF4-FFF2-40B4-BE49-F238E27FC236}">
                  <a16:creationId xmlns:a16="http://schemas.microsoft.com/office/drawing/2014/main" id="{83069ED2-CD39-5B0C-9ED9-0E39805E6244}"/>
                </a:ext>
              </a:extLst>
            </p:cNvPr>
            <p:cNvCxnSpPr>
              <a:stCxn id="18" idx="1"/>
            </p:cNvCxnSpPr>
            <p:nvPr/>
          </p:nvCxnSpPr>
          <p:spPr>
            <a:xfrm flipH="1">
              <a:off x="1996009" y="3059722"/>
              <a:ext cx="3136926" cy="929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9B6A028-F7FF-CF71-9A28-1592FA0D6FEF}"/>
                </a:ext>
              </a:extLst>
            </p:cNvPr>
            <p:cNvCxnSpPr/>
            <p:nvPr/>
          </p:nvCxnSpPr>
          <p:spPr>
            <a:xfrm flipH="1" flipV="1">
              <a:off x="7106741" y="3069022"/>
              <a:ext cx="2966846" cy="1934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7233017-B437-381F-14EA-09A4FF05DE48}"/>
                </a:ext>
              </a:extLst>
            </p:cNvPr>
            <p:cNvCxnSpPr/>
            <p:nvPr/>
          </p:nvCxnSpPr>
          <p:spPr>
            <a:xfrm flipH="1" flipV="1">
              <a:off x="1935652" y="4635063"/>
              <a:ext cx="2966846" cy="1934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4EA63D-8671-0B37-0140-662748A8159D}"/>
                </a:ext>
              </a:extLst>
            </p:cNvPr>
            <p:cNvCxnSpPr/>
            <p:nvPr/>
          </p:nvCxnSpPr>
          <p:spPr>
            <a:xfrm flipH="1" flipV="1">
              <a:off x="7127762" y="4687615"/>
              <a:ext cx="2966846" cy="19349"/>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5" name="Footer Placeholder 4">
            <a:extLst>
              <a:ext uri="{FF2B5EF4-FFF2-40B4-BE49-F238E27FC236}">
                <a16:creationId xmlns:a16="http://schemas.microsoft.com/office/drawing/2014/main" id="{176668CF-50C1-EA41-89D1-411997A8E63D}"/>
              </a:ext>
            </a:extLst>
          </p:cNvPr>
          <p:cNvSpPr txBox="1">
            <a:spLocks/>
          </p:cNvSpPr>
          <p:nvPr/>
        </p:nvSpPr>
        <p:spPr>
          <a:xfrm>
            <a:off x="8985175" y="6295058"/>
            <a:ext cx="1339925" cy="32397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5F67AA9B-CFA4-4B4D-9BA1-1F62CF93F255}" type="slidenum">
              <a:rPr lang="en-US" sz="1600" b="1"/>
              <a:pPr algn="r"/>
              <a:t>2</a:t>
            </a:fld>
            <a:endParaRPr lang="en-US" sz="1600" b="1" dirty="0"/>
          </a:p>
        </p:txBody>
      </p:sp>
      <p:pic>
        <p:nvPicPr>
          <p:cNvPr id="30" name="Picture 29">
            <a:extLst>
              <a:ext uri="{FF2B5EF4-FFF2-40B4-BE49-F238E27FC236}">
                <a16:creationId xmlns:a16="http://schemas.microsoft.com/office/drawing/2014/main" id="{5B0E9322-6D95-88AF-AFDB-51507341CBC6}"/>
              </a:ext>
            </a:extLst>
          </p:cNvPr>
          <p:cNvPicPr>
            <a:picLocks noChangeAspect="1"/>
          </p:cNvPicPr>
          <p:nvPr/>
        </p:nvPicPr>
        <p:blipFill>
          <a:blip r:embed="rId12"/>
          <a:stretch>
            <a:fillRect/>
          </a:stretch>
        </p:blipFill>
        <p:spPr>
          <a:xfrm>
            <a:off x="7270320" y="128219"/>
            <a:ext cx="3429710" cy="1184809"/>
          </a:xfrm>
          <a:prstGeom prst="rect">
            <a:avLst/>
          </a:prstGeom>
        </p:spPr>
      </p:pic>
      <p:pic>
        <p:nvPicPr>
          <p:cNvPr id="1028" name="Picture 4" descr="Ferrite Bead for 4.5mm USB cables – HA Motorsports">
            <a:extLst>
              <a:ext uri="{FF2B5EF4-FFF2-40B4-BE49-F238E27FC236}">
                <a16:creationId xmlns:a16="http://schemas.microsoft.com/office/drawing/2014/main" id="{492D0F28-A1F1-1720-0A18-19841228CC7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00030" y="128219"/>
            <a:ext cx="1336707" cy="1184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051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9EC86C4A-30C4-9173-250B-19292E102157}"/>
              </a:ext>
            </a:extLst>
          </p:cNvPr>
          <p:cNvSpPr txBox="1">
            <a:spLocks/>
          </p:cNvSpPr>
          <p:nvPr/>
        </p:nvSpPr>
        <p:spPr>
          <a:xfrm>
            <a:off x="3309618" y="1143586"/>
            <a:ext cx="4538198" cy="1976644"/>
          </a:xfrm>
          <a:prstGeom prst="rect">
            <a:avLst/>
          </a:prstGeom>
          <a:solidFill>
            <a:srgbClr val="C5FFFE"/>
          </a:solidFill>
          <a:ln w="28575">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dirty="0"/>
          </a:p>
        </p:txBody>
      </p:sp>
      <p:sp>
        <p:nvSpPr>
          <p:cNvPr id="9" name="Title 8">
            <a:extLst>
              <a:ext uri="{FF2B5EF4-FFF2-40B4-BE49-F238E27FC236}">
                <a16:creationId xmlns:a16="http://schemas.microsoft.com/office/drawing/2014/main" id="{874AA5A9-A2C4-FF07-3839-7E8E68AA3D35}"/>
              </a:ext>
            </a:extLst>
          </p:cNvPr>
          <p:cNvSpPr>
            <a:spLocks noGrp="1"/>
          </p:cNvSpPr>
          <p:nvPr>
            <p:ph type="title"/>
          </p:nvPr>
        </p:nvSpPr>
        <p:spPr/>
        <p:txBody>
          <a:bodyPr/>
          <a:lstStyle/>
          <a:p>
            <a:r>
              <a:rPr lang="en-US" i="0" dirty="0"/>
              <a:t>Design Equations</a:t>
            </a:r>
          </a:p>
        </p:txBody>
      </p:sp>
      <mc:AlternateContent xmlns:mc="http://schemas.openxmlformats.org/markup-compatibility/2006" xmlns:a14="http://schemas.microsoft.com/office/drawing/2010/main">
        <mc:Choice Requires="a14">
          <p:sp>
            <p:nvSpPr>
              <p:cNvPr id="11" name="Content Placeholder 10">
                <a:extLst>
                  <a:ext uri="{FF2B5EF4-FFF2-40B4-BE49-F238E27FC236}">
                    <a16:creationId xmlns:a16="http://schemas.microsoft.com/office/drawing/2014/main" id="{DDD05C37-0FC4-0869-3024-0A25685616B3}"/>
                  </a:ext>
                </a:extLst>
              </p:cNvPr>
              <p:cNvSpPr>
                <a:spLocks noGrp="1"/>
              </p:cNvSpPr>
              <p:nvPr>
                <p:ph idx="12"/>
              </p:nvPr>
            </p:nvSpPr>
            <p:spPr>
              <a:xfrm>
                <a:off x="3280216" y="1228016"/>
                <a:ext cx="5219418" cy="4390338"/>
              </a:xfrm>
              <a:noFill/>
            </p:spPr>
            <p:txBody>
              <a:bodyPr/>
              <a:lstStyle/>
              <a:p>
                <a:pPr marL="0" indent="0">
                  <a:buNone/>
                </a:pPr>
                <a:r>
                  <a:rPr lang="en-US" b="1" dirty="0"/>
                  <a:t>Open-Form Design Equations</a:t>
                </a:r>
              </a:p>
              <a:p>
                <a:r>
                  <a:rPr lang="en-US" dirty="0"/>
                  <a:t>Inductance   		    </a:t>
                </a:r>
                <a14:m>
                  <m:oMath xmlns:m="http://schemas.openxmlformats.org/officeDocument/2006/math">
                    <m:r>
                      <a:rPr lang="en-US" b="0" i="1" smtClean="0">
                        <a:latin typeface="Cambria Math" panose="02040503050406030204" pitchFamily="18" charset="0"/>
                      </a:rPr>
                      <m:t>𝐿</m:t>
                    </m:r>
                    <m:r>
                      <a:rPr lang="en-US" b="0" i="1" smtClean="0">
                        <a:latin typeface="Cambria Math" panose="02040503050406030204" pitchFamily="18" charset="0"/>
                      </a:rPr>
                      <m:t>=</m:t>
                    </m:r>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0</m:t>
                            </m:r>
                          </m:sub>
                        </m:sSub>
                        <m:r>
                          <a:rPr lang="en-US" b="0" i="1" smtClean="0">
                            <a:latin typeface="Cambria Math" panose="02040503050406030204" pitchFamily="18" charset="0"/>
                          </a:rPr>
                          <m:t>ℓ</m:t>
                        </m:r>
                      </m:num>
                      <m:den>
                        <m:r>
                          <a:rPr lang="en-US" b="0" i="1" smtClean="0">
                            <a:latin typeface="Cambria Math" panose="02040503050406030204" pitchFamily="18" charset="0"/>
                          </a:rPr>
                          <m:t>2</m:t>
                        </m:r>
                        <m:r>
                          <a:rPr lang="en-US" b="0" i="1" smtClean="0">
                            <a:latin typeface="Cambria Math" panose="02040503050406030204" pitchFamily="18" charset="0"/>
                          </a:rPr>
                          <m:t>𝜋</m:t>
                        </m:r>
                      </m:den>
                    </m:f>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ln</m:t>
                        </m:r>
                      </m:fName>
                      <m:e>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r>
                                  <a:rPr lang="en-US" b="0" i="1" smtClean="0">
                                    <a:latin typeface="Cambria Math" panose="02040503050406030204" pitchFamily="18" charset="0"/>
                                  </a:rPr>
                                  <m:t>𝑏</m:t>
                                </m:r>
                              </m:num>
                              <m:den>
                                <m:r>
                                  <a:rPr lang="en-US" b="0" i="1" smtClean="0">
                                    <a:latin typeface="Cambria Math" panose="02040503050406030204" pitchFamily="18" charset="0"/>
                                  </a:rPr>
                                  <m:t>𝑎</m:t>
                                </m:r>
                              </m:den>
                            </m:f>
                          </m:e>
                        </m:d>
                      </m:e>
                    </m:func>
                  </m:oMath>
                </a14:m>
                <a:endParaRPr lang="en-US" dirty="0"/>
              </a:p>
              <a:p>
                <a:r>
                  <a:rPr lang="en-US" dirty="0"/>
                  <a:t>Capacitance		   </a:t>
                </a:r>
                <a14:m>
                  <m:oMath xmlns:m="http://schemas.openxmlformats.org/officeDocument/2006/math">
                    <m:r>
                      <a:rPr lang="en-US" b="0" i="1" smtClean="0">
                        <a:latin typeface="Cambria Math" panose="02040503050406030204" pitchFamily="18" charset="0"/>
                      </a:rPr>
                      <m:t>𝐶</m:t>
                    </m:r>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2</m:t>
                        </m:r>
                        <m:r>
                          <a:rPr lang="en-US" b="0" i="1" smtClean="0">
                            <a:latin typeface="Cambria Math" panose="02040503050406030204" pitchFamily="18" charset="0"/>
                          </a:rPr>
                          <m:t>𝜋</m:t>
                        </m:r>
                        <m:sSub>
                          <m:sSubPr>
                            <m:ctrlPr>
                              <a:rPr lang="en-US" i="1" smtClean="0">
                                <a:latin typeface="Cambria Math" panose="02040503050406030204" pitchFamily="18" charset="0"/>
                              </a:rPr>
                            </m:ctrlPr>
                          </m:sSubPr>
                          <m:e>
                            <m:r>
                              <a:rPr lang="en-US" b="0" i="1" smtClean="0">
                                <a:latin typeface="Cambria Math" panose="02040503050406030204" pitchFamily="18" charset="0"/>
                              </a:rPr>
                              <m:t>𝜀</m:t>
                            </m:r>
                          </m:e>
                          <m:sub>
                            <m:r>
                              <a:rPr lang="en-US" b="0" i="1" smtClean="0">
                                <a:latin typeface="Cambria Math" panose="02040503050406030204" pitchFamily="18" charset="0"/>
                              </a:rPr>
                              <m:t>0</m:t>
                            </m:r>
                          </m:sub>
                        </m:sSub>
                        <m:r>
                          <a:rPr lang="en-US" b="0" i="1" smtClean="0">
                            <a:latin typeface="Cambria Math" panose="02040503050406030204" pitchFamily="18" charset="0"/>
                          </a:rPr>
                          <m:t>𝐾</m:t>
                        </m:r>
                        <m:r>
                          <a:rPr lang="en-US" b="0" i="1" smtClean="0">
                            <a:latin typeface="Cambria Math" panose="02040503050406030204" pitchFamily="18" charset="0"/>
                          </a:rPr>
                          <m:t>ℓ</m:t>
                        </m:r>
                      </m:num>
                      <m:den>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ln</m:t>
                            </m:r>
                          </m:fName>
                          <m:e>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r>
                                      <a:rPr lang="en-US" b="0" i="1" smtClean="0">
                                        <a:latin typeface="Cambria Math" panose="02040503050406030204" pitchFamily="18" charset="0"/>
                                      </a:rPr>
                                      <m:t>𝑏</m:t>
                                    </m:r>
                                  </m:num>
                                  <m:den>
                                    <m:r>
                                      <a:rPr lang="en-US" b="0" i="1" smtClean="0">
                                        <a:latin typeface="Cambria Math" panose="02040503050406030204" pitchFamily="18" charset="0"/>
                                      </a:rPr>
                                      <m:t>𝑎</m:t>
                                    </m:r>
                                  </m:den>
                                </m:f>
                              </m:e>
                            </m:d>
                          </m:e>
                        </m:func>
                      </m:den>
                    </m:f>
                  </m:oMath>
                </a14:m>
                <a:endParaRPr lang="en-US" dirty="0"/>
              </a:p>
              <a:p>
                <a:r>
                  <a:rPr lang="en-US" dirty="0"/>
                  <a:t>Resonance Frequency	   </a:t>
                </a: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r>
                          <a:rPr lang="en-US" b="0" i="1" smtClean="0">
                            <a:latin typeface="Cambria Math" panose="02040503050406030204" pitchFamily="18" charset="0"/>
                          </a:rPr>
                          <m:t>𝜋</m:t>
                        </m:r>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𝐿</m:t>
                            </m:r>
                            <m:r>
                              <a:rPr lang="en-US" b="0" i="1" smtClean="0">
                                <a:latin typeface="Cambria Math" panose="02040503050406030204" pitchFamily="18" charset="0"/>
                              </a:rPr>
                              <m:t> </m:t>
                            </m:r>
                            <m:r>
                              <a:rPr lang="en-US" b="0" i="1" smtClean="0">
                                <a:latin typeface="Cambria Math" panose="02040503050406030204" pitchFamily="18" charset="0"/>
                              </a:rPr>
                              <m:t>𝐶</m:t>
                            </m:r>
                          </m:e>
                        </m:rad>
                      </m:den>
                    </m:f>
                  </m:oMath>
                </a14:m>
                <a:endParaRPr lang="en-US" dirty="0"/>
              </a:p>
              <a:p>
                <a:pPr marL="0" indent="0">
                  <a:buNone/>
                </a:pPr>
                <a:endParaRPr lang="en-US" dirty="0"/>
              </a:p>
              <a:p>
                <a:pPr marL="0" indent="0">
                  <a:buNone/>
                </a:pPr>
                <a:endParaRPr lang="en-US" dirty="0"/>
              </a:p>
              <a:p>
                <a:endParaRPr lang="en-US" dirty="0"/>
              </a:p>
            </p:txBody>
          </p:sp>
        </mc:Choice>
        <mc:Fallback xmlns="">
          <p:sp>
            <p:nvSpPr>
              <p:cNvPr id="11" name="Content Placeholder 10">
                <a:extLst>
                  <a:ext uri="{FF2B5EF4-FFF2-40B4-BE49-F238E27FC236}">
                    <a16:creationId xmlns:a16="http://schemas.microsoft.com/office/drawing/2014/main" id="{DDD05C37-0FC4-0869-3024-0A25685616B3}"/>
                  </a:ext>
                </a:extLst>
              </p:cNvPr>
              <p:cNvSpPr>
                <a:spLocks noGrp="1" noRot="1" noChangeAspect="1" noMove="1" noResize="1" noEditPoints="1" noAdjustHandles="1" noChangeArrowheads="1" noChangeShapeType="1" noTextEdit="1"/>
              </p:cNvSpPr>
              <p:nvPr>
                <p:ph idx="12"/>
              </p:nvPr>
            </p:nvSpPr>
            <p:spPr>
              <a:xfrm>
                <a:off x="3280216" y="1228016"/>
                <a:ext cx="5219418" cy="4390338"/>
              </a:xfrm>
              <a:blipFill>
                <a:blip r:embed="rId3"/>
                <a:stretch>
                  <a:fillRect l="-971" t="-1153"/>
                </a:stretch>
              </a:blipFill>
            </p:spPr>
            <p:txBody>
              <a:bodyPr/>
              <a:lstStyle/>
              <a:p>
                <a:r>
                  <a:rPr lang="en-US">
                    <a:noFill/>
                  </a:rPr>
                  <a:t> </a:t>
                </a:r>
              </a:p>
            </p:txBody>
          </p:sp>
        </mc:Fallback>
      </mc:AlternateContent>
      <p:sp>
        <p:nvSpPr>
          <p:cNvPr id="5" name="Footer Placeholder 4">
            <a:extLst>
              <a:ext uri="{FF2B5EF4-FFF2-40B4-BE49-F238E27FC236}">
                <a16:creationId xmlns:a16="http://schemas.microsoft.com/office/drawing/2014/main" id="{CFD93CDF-F46B-FF63-1D33-CF4AA0A2FE90}"/>
              </a:ext>
            </a:extLst>
          </p:cNvPr>
          <p:cNvSpPr>
            <a:spLocks noGrp="1"/>
          </p:cNvSpPr>
          <p:nvPr>
            <p:ph type="ftr" sz="quarter" idx="14"/>
          </p:nvPr>
        </p:nvSpPr>
        <p:spPr/>
        <p:txBody>
          <a:bodyPr/>
          <a:lstStyle/>
          <a:p>
            <a:pPr algn="r"/>
            <a:fld id="{5F67AA9B-CFA4-4B4D-9BA1-1F62CF93F255}" type="slidenum">
              <a:rPr lang="en-US" sz="1600" b="1"/>
              <a:t>3</a:t>
            </a:fld>
            <a:endParaRPr lang="en-US" sz="1600" b="1" dirty="0"/>
          </a:p>
        </p:txBody>
      </p:sp>
      <p:pic>
        <p:nvPicPr>
          <p:cNvPr id="13" name="Graphic 12">
            <a:extLst>
              <a:ext uri="{FF2B5EF4-FFF2-40B4-BE49-F238E27FC236}">
                <a16:creationId xmlns:a16="http://schemas.microsoft.com/office/drawing/2014/main" id="{739B3E88-D6F4-FAC6-415F-F755E72EE4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01336" y="1749617"/>
            <a:ext cx="3020751" cy="2054932"/>
          </a:xfrm>
          <a:prstGeom prst="rect">
            <a:avLst/>
          </a:prstGeom>
        </p:spPr>
      </p:pic>
      <p:cxnSp>
        <p:nvCxnSpPr>
          <p:cNvPr id="14" name="Straight Arrow Connector 13">
            <a:extLst>
              <a:ext uri="{FF2B5EF4-FFF2-40B4-BE49-F238E27FC236}">
                <a16:creationId xmlns:a16="http://schemas.microsoft.com/office/drawing/2014/main" id="{FD94206C-1618-9952-5FA3-3E0217A073E0}"/>
              </a:ext>
            </a:extLst>
          </p:cNvPr>
          <p:cNvCxnSpPr/>
          <p:nvPr/>
        </p:nvCxnSpPr>
        <p:spPr>
          <a:xfrm>
            <a:off x="8871940" y="4036904"/>
            <a:ext cx="2662178"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D467CB7B-5F11-9668-4272-389BA9F88F98}"/>
                  </a:ext>
                </a:extLst>
              </p:cNvPr>
              <p:cNvSpPr txBox="1"/>
              <p:nvPr/>
            </p:nvSpPr>
            <p:spPr>
              <a:xfrm>
                <a:off x="9659019" y="3982191"/>
                <a:ext cx="1088020"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1" i="1">
                          <a:solidFill>
                            <a:srgbClr val="FF0000"/>
                          </a:solidFill>
                          <a:latin typeface="Cambria Math" panose="02040503050406030204" pitchFamily="18" charset="0"/>
                        </a:rPr>
                        <m:t>ℓ</m:t>
                      </m:r>
                    </m:oMath>
                  </m:oMathPara>
                </a14:m>
                <a:endParaRPr lang="en-US" sz="2400" b="1" dirty="0">
                  <a:solidFill>
                    <a:srgbClr val="FF0000"/>
                  </a:solidFill>
                </a:endParaRPr>
              </a:p>
            </p:txBody>
          </p:sp>
        </mc:Choice>
        <mc:Fallback xmlns="">
          <p:sp>
            <p:nvSpPr>
              <p:cNvPr id="15" name="TextBox 14">
                <a:extLst>
                  <a:ext uri="{FF2B5EF4-FFF2-40B4-BE49-F238E27FC236}">
                    <a16:creationId xmlns:a16="http://schemas.microsoft.com/office/drawing/2014/main" id="{D467CB7B-5F11-9668-4272-389BA9F88F98}"/>
                  </a:ext>
                </a:extLst>
              </p:cNvPr>
              <p:cNvSpPr txBox="1">
                <a:spLocks noRot="1" noChangeAspect="1" noMove="1" noResize="1" noEditPoints="1" noAdjustHandles="1" noChangeArrowheads="1" noChangeShapeType="1" noTextEdit="1"/>
              </p:cNvSpPr>
              <p:nvPr/>
            </p:nvSpPr>
            <p:spPr>
              <a:xfrm>
                <a:off x="9659019" y="3982191"/>
                <a:ext cx="1088020" cy="461665"/>
              </a:xfrm>
              <a:prstGeom prst="rect">
                <a:avLst/>
              </a:prstGeom>
              <a:blipFill>
                <a:blip r:embed="rId6"/>
                <a:stretch>
                  <a:fillRect/>
                </a:stretch>
              </a:blipFill>
            </p:spPr>
            <p:txBody>
              <a:bodyPr/>
              <a:lstStyle/>
              <a:p>
                <a:r>
                  <a:rPr lang="en-US">
                    <a:noFill/>
                  </a:rPr>
                  <a:t> </a:t>
                </a:r>
              </a:p>
            </p:txBody>
          </p:sp>
        </mc:Fallback>
      </mc:AlternateContent>
      <p:cxnSp>
        <p:nvCxnSpPr>
          <p:cNvPr id="16" name="Straight Arrow Connector 15">
            <a:extLst>
              <a:ext uri="{FF2B5EF4-FFF2-40B4-BE49-F238E27FC236}">
                <a16:creationId xmlns:a16="http://schemas.microsoft.com/office/drawing/2014/main" id="{E5B64AA1-58DC-DA02-B48B-38414D57B766}"/>
              </a:ext>
            </a:extLst>
          </p:cNvPr>
          <p:cNvCxnSpPr>
            <a:cxnSpLocks/>
          </p:cNvCxnSpPr>
          <p:nvPr/>
        </p:nvCxnSpPr>
        <p:spPr>
          <a:xfrm>
            <a:off x="9754627" y="1749617"/>
            <a:ext cx="0" cy="2054932"/>
          </a:xfrm>
          <a:prstGeom prst="straightConnector1">
            <a:avLst/>
          </a:prstGeom>
          <a:ln w="38100">
            <a:solidFill>
              <a:srgbClr val="003BB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4413276-CD13-8158-BC4C-C4CC6582EDB6}"/>
                  </a:ext>
                </a:extLst>
              </p:cNvPr>
              <p:cNvSpPr txBox="1"/>
              <p:nvPr/>
            </p:nvSpPr>
            <p:spPr>
              <a:xfrm>
                <a:off x="9392802" y="2593229"/>
                <a:ext cx="1088020"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1" i="1">
                          <a:solidFill>
                            <a:srgbClr val="003BB1"/>
                          </a:solidFill>
                          <a:latin typeface="Cambria Math" panose="02040503050406030204" pitchFamily="18" charset="0"/>
                        </a:rPr>
                        <m:t>𝒃</m:t>
                      </m:r>
                    </m:oMath>
                  </m:oMathPara>
                </a14:m>
                <a:endParaRPr lang="en-US" sz="2400" b="1" dirty="0">
                  <a:solidFill>
                    <a:srgbClr val="003BB1"/>
                  </a:solidFill>
                </a:endParaRPr>
              </a:p>
            </p:txBody>
          </p:sp>
        </mc:Choice>
        <mc:Fallback xmlns="">
          <p:sp>
            <p:nvSpPr>
              <p:cNvPr id="17" name="TextBox 16">
                <a:extLst>
                  <a:ext uri="{FF2B5EF4-FFF2-40B4-BE49-F238E27FC236}">
                    <a16:creationId xmlns:a16="http://schemas.microsoft.com/office/drawing/2014/main" id="{D4413276-CD13-8158-BC4C-C4CC6582EDB6}"/>
                  </a:ext>
                </a:extLst>
              </p:cNvPr>
              <p:cNvSpPr txBox="1">
                <a:spLocks noRot="1" noChangeAspect="1" noMove="1" noResize="1" noEditPoints="1" noAdjustHandles="1" noChangeArrowheads="1" noChangeShapeType="1" noTextEdit="1"/>
              </p:cNvSpPr>
              <p:nvPr/>
            </p:nvSpPr>
            <p:spPr>
              <a:xfrm>
                <a:off x="9392802" y="2593229"/>
                <a:ext cx="1088020" cy="461665"/>
              </a:xfrm>
              <a:prstGeom prst="rect">
                <a:avLst/>
              </a:prstGeom>
              <a:blipFill>
                <a:blip r:embed="rId7"/>
                <a:stretch>
                  <a:fillRect/>
                </a:stretch>
              </a:blipFill>
            </p:spPr>
            <p:txBody>
              <a:bodyPr/>
              <a:lstStyle/>
              <a:p>
                <a:r>
                  <a:rPr lang="en-US">
                    <a:noFill/>
                  </a:rPr>
                  <a:t> </a:t>
                </a:r>
              </a:p>
            </p:txBody>
          </p:sp>
        </mc:Fallback>
      </mc:AlternateContent>
      <p:cxnSp>
        <p:nvCxnSpPr>
          <p:cNvPr id="18" name="Straight Arrow Connector 17">
            <a:extLst>
              <a:ext uri="{FF2B5EF4-FFF2-40B4-BE49-F238E27FC236}">
                <a16:creationId xmlns:a16="http://schemas.microsoft.com/office/drawing/2014/main" id="{D53AF475-8064-1209-8F2B-977961917F0B}"/>
              </a:ext>
            </a:extLst>
          </p:cNvPr>
          <p:cNvCxnSpPr>
            <a:cxnSpLocks/>
          </p:cNvCxnSpPr>
          <p:nvPr/>
        </p:nvCxnSpPr>
        <p:spPr>
          <a:xfrm>
            <a:off x="8574010" y="1996969"/>
            <a:ext cx="0" cy="972273"/>
          </a:xfrm>
          <a:prstGeom prst="straightConnector1">
            <a:avLst/>
          </a:prstGeom>
          <a:ln w="38100">
            <a:solidFill>
              <a:srgbClr val="003BB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77A70DF-A8EB-B816-B6E8-D63A5559281D}"/>
                  </a:ext>
                </a:extLst>
              </p:cNvPr>
              <p:cNvSpPr txBox="1"/>
              <p:nvPr/>
            </p:nvSpPr>
            <p:spPr>
              <a:xfrm>
                <a:off x="9936812" y="1901548"/>
                <a:ext cx="1797988" cy="369332"/>
              </a:xfrm>
              <a:prstGeom prst="rect">
                <a:avLst/>
              </a:prstGeom>
              <a:noFill/>
            </p:spPr>
            <p:txBody>
              <a:bodyPr wrap="square">
                <a:spAutoFit/>
              </a:bodyPr>
              <a:lstStyle/>
              <a:p>
                <a14:m>
                  <m:oMath xmlns:m="http://schemas.openxmlformats.org/officeDocument/2006/math">
                    <m:r>
                      <a:rPr lang="en-US" i="1">
                        <a:latin typeface="Cambria Math" panose="02040503050406030204" pitchFamily="18" charset="0"/>
                      </a:rPr>
                      <m:t>𝐾</m:t>
                    </m:r>
                  </m:oMath>
                </a14:m>
                <a:r>
                  <a:rPr lang="en-US" dirty="0"/>
                  <a:t> </a:t>
                </a:r>
                <a:r>
                  <a:rPr lang="en-US" sz="1200" dirty="0"/>
                  <a:t>(dielectric constant)</a:t>
                </a:r>
                <a:endParaRPr lang="en-US" dirty="0"/>
              </a:p>
            </p:txBody>
          </p:sp>
        </mc:Choice>
        <mc:Fallback xmlns="">
          <p:sp>
            <p:nvSpPr>
              <p:cNvPr id="19" name="TextBox 18">
                <a:extLst>
                  <a:ext uri="{FF2B5EF4-FFF2-40B4-BE49-F238E27FC236}">
                    <a16:creationId xmlns:a16="http://schemas.microsoft.com/office/drawing/2014/main" id="{877A70DF-A8EB-B816-B6E8-D63A5559281D}"/>
                  </a:ext>
                </a:extLst>
              </p:cNvPr>
              <p:cNvSpPr txBox="1">
                <a:spLocks noRot="1" noChangeAspect="1" noMove="1" noResize="1" noEditPoints="1" noAdjustHandles="1" noChangeArrowheads="1" noChangeShapeType="1" noTextEdit="1"/>
              </p:cNvSpPr>
              <p:nvPr/>
            </p:nvSpPr>
            <p:spPr>
              <a:xfrm>
                <a:off x="9936812" y="1901548"/>
                <a:ext cx="1797988" cy="369332"/>
              </a:xfrm>
              <a:prstGeom prst="rect">
                <a:avLst/>
              </a:prstGeom>
              <a:blipFill>
                <a:blip r:embed="rId8"/>
                <a:stretch>
                  <a:fillRect b="-32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Content Placeholder 2">
                <a:extLst>
                  <a:ext uri="{FF2B5EF4-FFF2-40B4-BE49-F238E27FC236}">
                    <a16:creationId xmlns:a16="http://schemas.microsoft.com/office/drawing/2014/main" id="{66C168C2-8C2F-E9E5-9674-2C9176C759D5}"/>
                  </a:ext>
                </a:extLst>
              </p:cNvPr>
              <p:cNvSpPr txBox="1">
                <a:spLocks/>
              </p:cNvSpPr>
              <p:nvPr/>
            </p:nvSpPr>
            <p:spPr>
              <a:xfrm>
                <a:off x="3280216" y="3938170"/>
                <a:ext cx="4538198" cy="1243430"/>
              </a:xfrm>
              <a:prstGeom prst="rect">
                <a:avLst/>
              </a:prstGeom>
              <a:solidFill>
                <a:srgbClr val="C5FFFE"/>
              </a:solidFill>
              <a:ln w="28575">
                <a:solidFill>
                  <a:schemeClr val="tx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Closed-Form Design Equation</a:t>
                </a:r>
                <a:endParaRPr lang="en-US" sz="3200" i="1" dirty="0">
                  <a:solidFill>
                    <a:srgbClr val="FF0000"/>
                  </a:solidFill>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sz="2000" i="1">
                          <a:solidFill>
                            <a:srgbClr val="FF0000"/>
                          </a:solidFill>
                          <a:latin typeface="Cambria Math" panose="02040503050406030204" pitchFamily="18" charset="0"/>
                        </a:rPr>
                        <m:t>𝑏</m:t>
                      </m:r>
                      <m:r>
                        <a:rPr lang="en-US" sz="2000" i="1">
                          <a:latin typeface="Cambria Math" panose="02040503050406030204" pitchFamily="18" charset="0"/>
                        </a:rPr>
                        <m:t>=</m:t>
                      </m:r>
                      <m:r>
                        <a:rPr lang="en-US" sz="2000" i="1" smtClean="0">
                          <a:solidFill>
                            <a:srgbClr val="FF0000"/>
                          </a:solidFill>
                          <a:latin typeface="Cambria Math" panose="02040503050406030204" pitchFamily="18" charset="0"/>
                        </a:rPr>
                        <m:t>𝑎</m:t>
                      </m:r>
                      <m:func>
                        <m:funcPr>
                          <m:ctrlPr>
                            <a:rPr lang="en-US" sz="2000" i="1">
                              <a:latin typeface="Cambria Math" panose="02040503050406030204" pitchFamily="18" charset="0"/>
                            </a:rPr>
                          </m:ctrlPr>
                        </m:funcPr>
                        <m:fName>
                          <m:r>
                            <m:rPr>
                              <m:sty m:val="p"/>
                            </m:rPr>
                            <a:rPr lang="en-US" sz="2000">
                              <a:latin typeface="Cambria Math" panose="02040503050406030204" pitchFamily="18" charset="0"/>
                            </a:rPr>
                            <m:t>exp</m:t>
                          </m:r>
                        </m:fName>
                        <m:e>
                          <m:d>
                            <m:dPr>
                              <m:begChr m:val="{"/>
                              <m:endChr m:val="}"/>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2</m:t>
                                  </m:r>
                                  <m:r>
                                    <a:rPr lang="en-US" sz="2000" i="1">
                                      <a:latin typeface="Cambria Math" panose="02040503050406030204" pitchFamily="18" charset="0"/>
                                    </a:rPr>
                                    <m:t>𝜋</m:t>
                                  </m:r>
                                  <m:sSub>
                                    <m:sSubPr>
                                      <m:ctrlPr>
                                        <a:rPr lang="en-US" sz="2000" i="1">
                                          <a:latin typeface="Cambria Math" panose="02040503050406030204" pitchFamily="18" charset="0"/>
                                        </a:rPr>
                                      </m:ctrlPr>
                                    </m:sSubPr>
                                    <m:e>
                                      <m:r>
                                        <a:rPr lang="en-US" sz="2000" i="1">
                                          <a:latin typeface="Cambria Math" panose="02040503050406030204" pitchFamily="18" charset="0"/>
                                        </a:rPr>
                                        <m:t>𝜇</m:t>
                                      </m:r>
                                    </m:e>
                                    <m:sub>
                                      <m:r>
                                        <a:rPr lang="en-US" sz="2000" i="1">
                                          <a:latin typeface="Cambria Math" panose="02040503050406030204" pitchFamily="18" charset="0"/>
                                        </a:rPr>
                                        <m:t>0</m:t>
                                      </m:r>
                                    </m:sub>
                                  </m:sSub>
                                  <m:sSup>
                                    <m:sSupPr>
                                      <m:ctrlPr>
                                        <a:rPr lang="en-US" sz="2000" i="1">
                                          <a:latin typeface="Cambria Math" panose="02040503050406030204" pitchFamily="18" charset="0"/>
                                        </a:rPr>
                                      </m:ctrlPr>
                                    </m:sSupPr>
                                    <m:e>
                                      <m:r>
                                        <a:rPr lang="en-US" sz="2000" i="1">
                                          <a:latin typeface="Cambria Math" panose="02040503050406030204" pitchFamily="18" charset="0"/>
                                        </a:rPr>
                                        <m:t>𝑓</m:t>
                                      </m:r>
                                    </m:e>
                                    <m:sup>
                                      <m:r>
                                        <a:rPr lang="en-US" sz="2000" i="1">
                                          <a:latin typeface="Cambria Math" panose="02040503050406030204" pitchFamily="18" charset="0"/>
                                        </a:rPr>
                                        <m:t>2</m:t>
                                      </m:r>
                                    </m:sup>
                                  </m:sSup>
                                  <m:r>
                                    <a:rPr lang="en-US" sz="2000" i="1">
                                      <a:latin typeface="Cambria Math" panose="02040503050406030204" pitchFamily="18" charset="0"/>
                                    </a:rPr>
                                    <m:t> </m:t>
                                  </m:r>
                                  <m:r>
                                    <a:rPr lang="en-US" sz="2000" i="1">
                                      <a:solidFill>
                                        <a:srgbClr val="FF0000"/>
                                      </a:solidFill>
                                      <a:latin typeface="Cambria Math" panose="02040503050406030204" pitchFamily="18" charset="0"/>
                                    </a:rPr>
                                    <m:t>ℓ</m:t>
                                  </m:r>
                                  <m:r>
                                    <a:rPr lang="en-US" sz="2000" i="1">
                                      <a:latin typeface="Cambria Math" panose="02040503050406030204" pitchFamily="18" charset="0"/>
                                    </a:rPr>
                                    <m:t> </m:t>
                                  </m:r>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𝐶</m:t>
                                      </m:r>
                                    </m:e>
                                    <m:sub>
                                      <m:r>
                                        <a:rPr lang="en-US" sz="2000" i="1">
                                          <a:solidFill>
                                            <a:srgbClr val="FF0000"/>
                                          </a:solidFill>
                                          <a:latin typeface="Cambria Math" panose="02040503050406030204" pitchFamily="18" charset="0"/>
                                        </a:rPr>
                                        <m:t>𝑇</m:t>
                                      </m:r>
                                    </m:sub>
                                  </m:sSub>
                                </m:den>
                              </m:f>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2</m:t>
                                  </m:r>
                                  <m:r>
                                    <a:rPr lang="en-US" sz="2000" i="1">
                                      <a:latin typeface="Cambria Math" panose="02040503050406030204" pitchFamily="18" charset="0"/>
                                    </a:rPr>
                                    <m:t>𝜋</m:t>
                                  </m:r>
                                  <m:sSub>
                                    <m:sSubPr>
                                      <m:ctrlPr>
                                        <a:rPr lang="en-US" sz="2000" i="1">
                                          <a:latin typeface="Cambria Math" panose="02040503050406030204" pitchFamily="18" charset="0"/>
                                        </a:rPr>
                                      </m:ctrlPr>
                                    </m:sSubPr>
                                    <m:e>
                                      <m:r>
                                        <a:rPr lang="en-US" sz="2000" i="1">
                                          <a:latin typeface="Cambria Math" panose="02040503050406030204" pitchFamily="18" charset="0"/>
                                        </a:rPr>
                                        <m:t>𝜀</m:t>
                                      </m:r>
                                    </m:e>
                                    <m:sub>
                                      <m:r>
                                        <a:rPr lang="en-US" sz="2000" i="1">
                                          <a:latin typeface="Cambria Math" panose="02040503050406030204" pitchFamily="18" charset="0"/>
                                        </a:rPr>
                                        <m:t>0</m:t>
                                      </m:r>
                                    </m:sub>
                                  </m:sSub>
                                  <m:r>
                                    <a:rPr lang="en-US" sz="2000" i="1">
                                      <a:solidFill>
                                        <a:srgbClr val="FF0000"/>
                                      </a:solidFill>
                                      <a:latin typeface="Cambria Math" panose="02040503050406030204" pitchFamily="18" charset="0"/>
                                    </a:rPr>
                                    <m:t>𝐾</m:t>
                                  </m:r>
                                  <m:r>
                                    <a:rPr lang="en-US" sz="2000" i="1">
                                      <a:solidFill>
                                        <a:srgbClr val="FF0000"/>
                                      </a:solidFill>
                                      <a:latin typeface="Cambria Math" panose="02040503050406030204" pitchFamily="18" charset="0"/>
                                    </a:rPr>
                                    <m:t>ℓ</m:t>
                                  </m:r>
                                </m:num>
                                <m:den>
                                  <m:sSub>
                                    <m:sSubPr>
                                      <m:ctrlPr>
                                        <a:rPr lang="en-US" sz="2000" i="1">
                                          <a:solidFill>
                                            <a:srgbClr val="FF0000"/>
                                          </a:solidFill>
                                          <a:latin typeface="Cambria Math" panose="02040503050406030204" pitchFamily="18" charset="0"/>
                                        </a:rPr>
                                      </m:ctrlPr>
                                    </m:sSubPr>
                                    <m:e>
                                      <m:r>
                                        <a:rPr lang="en-US" sz="2000" i="1">
                                          <a:solidFill>
                                            <a:srgbClr val="FF0000"/>
                                          </a:solidFill>
                                          <a:latin typeface="Cambria Math" panose="02040503050406030204" pitchFamily="18" charset="0"/>
                                        </a:rPr>
                                        <m:t>𝐶</m:t>
                                      </m:r>
                                    </m:e>
                                    <m:sub>
                                      <m:r>
                                        <a:rPr lang="en-US" sz="2000" i="1">
                                          <a:solidFill>
                                            <a:srgbClr val="FF0000"/>
                                          </a:solidFill>
                                          <a:latin typeface="Cambria Math" panose="02040503050406030204" pitchFamily="18" charset="0"/>
                                        </a:rPr>
                                        <m:t>𝑇</m:t>
                                      </m:r>
                                    </m:sub>
                                  </m:sSub>
                                </m:den>
                              </m:f>
                            </m:e>
                          </m:d>
                        </m:e>
                      </m:func>
                    </m:oMath>
                  </m:oMathPara>
                </a14:m>
                <a:endParaRPr lang="en-US" sz="2000" dirty="0"/>
              </a:p>
              <a:p>
                <a:pPr marL="0" indent="0">
                  <a:buNone/>
                </a:pPr>
                <a:endParaRPr lang="en-US" sz="2000" dirty="0"/>
              </a:p>
            </p:txBody>
          </p:sp>
        </mc:Choice>
        <mc:Fallback xmlns="">
          <p:sp>
            <p:nvSpPr>
              <p:cNvPr id="20" name="Content Placeholder 2">
                <a:extLst>
                  <a:ext uri="{FF2B5EF4-FFF2-40B4-BE49-F238E27FC236}">
                    <a16:creationId xmlns:a16="http://schemas.microsoft.com/office/drawing/2014/main" id="{66C168C2-8C2F-E9E5-9674-2C9176C759D5}"/>
                  </a:ext>
                </a:extLst>
              </p:cNvPr>
              <p:cNvSpPr txBox="1">
                <a:spLocks noRot="1" noChangeAspect="1" noMove="1" noResize="1" noEditPoints="1" noAdjustHandles="1" noChangeArrowheads="1" noChangeShapeType="1" noTextEdit="1"/>
              </p:cNvSpPr>
              <p:nvPr/>
            </p:nvSpPr>
            <p:spPr>
              <a:xfrm>
                <a:off x="3280216" y="3938170"/>
                <a:ext cx="4538198" cy="1243430"/>
              </a:xfrm>
              <a:prstGeom prst="rect">
                <a:avLst/>
              </a:prstGeom>
              <a:blipFill>
                <a:blip r:embed="rId9"/>
                <a:stretch>
                  <a:fillRect l="-1108" t="-4950"/>
                </a:stretch>
              </a:blipFill>
              <a:ln w="28575">
                <a:solidFill>
                  <a:schemeClr val="tx1"/>
                </a:solidFill>
              </a:ln>
            </p:spPr>
            <p:txBody>
              <a:bodyPr/>
              <a:lstStyle/>
              <a:p>
                <a:r>
                  <a:rPr lang="en-US">
                    <a:noFill/>
                  </a:rPr>
                  <a:t> </a:t>
                </a:r>
              </a:p>
            </p:txBody>
          </p:sp>
        </mc:Fallback>
      </mc:AlternateContent>
      <p:sp>
        <p:nvSpPr>
          <p:cNvPr id="25" name="TextBox 24">
            <a:extLst>
              <a:ext uri="{FF2B5EF4-FFF2-40B4-BE49-F238E27FC236}">
                <a16:creationId xmlns:a16="http://schemas.microsoft.com/office/drawing/2014/main" id="{84A32216-609B-B707-ECED-1B6C67154F61}"/>
              </a:ext>
            </a:extLst>
          </p:cNvPr>
          <p:cNvSpPr txBox="1"/>
          <p:nvPr/>
        </p:nvSpPr>
        <p:spPr>
          <a:xfrm>
            <a:off x="468085" y="1779014"/>
            <a:ext cx="2356735" cy="830997"/>
          </a:xfrm>
          <a:prstGeom prst="rect">
            <a:avLst/>
          </a:prstGeom>
          <a:noFill/>
        </p:spPr>
        <p:txBody>
          <a:bodyPr wrap="none" rtlCol="0">
            <a:spAutoFit/>
          </a:bodyPr>
          <a:lstStyle/>
          <a:p>
            <a:pPr algn="ctr"/>
            <a:r>
              <a:rPr lang="en-US" sz="2400" b="1" dirty="0">
                <a:latin typeface="Arial" panose="020B0604020202020204" pitchFamily="34" charset="0"/>
                <a:cs typeface="Arial" panose="020B0604020202020204" pitchFamily="34" charset="0"/>
              </a:rPr>
              <a:t>Normal Design</a:t>
            </a:r>
          </a:p>
          <a:p>
            <a:pPr algn="ctr"/>
            <a:r>
              <a:rPr lang="en-US" sz="2400" b="1" dirty="0">
                <a:latin typeface="Arial" panose="020B0604020202020204" pitchFamily="34" charset="0"/>
                <a:cs typeface="Arial" panose="020B0604020202020204" pitchFamily="34" charset="0"/>
              </a:rPr>
              <a:t>Process</a:t>
            </a:r>
          </a:p>
        </p:txBody>
      </p:sp>
      <p:sp>
        <p:nvSpPr>
          <p:cNvPr id="26" name="TextBox 25">
            <a:extLst>
              <a:ext uri="{FF2B5EF4-FFF2-40B4-BE49-F238E27FC236}">
                <a16:creationId xmlns:a16="http://schemas.microsoft.com/office/drawing/2014/main" id="{96991253-9E24-83E0-1A83-91C561A506D0}"/>
              </a:ext>
            </a:extLst>
          </p:cNvPr>
          <p:cNvSpPr txBox="1"/>
          <p:nvPr/>
        </p:nvSpPr>
        <p:spPr>
          <a:xfrm>
            <a:off x="836775" y="4213023"/>
            <a:ext cx="1619354" cy="461665"/>
          </a:xfrm>
          <a:prstGeom prst="rect">
            <a:avLst/>
          </a:prstGeom>
          <a:noFill/>
        </p:spPr>
        <p:txBody>
          <a:bodyPr wrap="none" rtlCol="0">
            <a:spAutoFit/>
          </a:bodyPr>
          <a:lstStyle/>
          <a:p>
            <a:pPr algn="ctr"/>
            <a:r>
              <a:rPr lang="en-US" sz="2400" b="1" dirty="0">
                <a:latin typeface="Arial" panose="020B0604020202020204" pitchFamily="34" charset="0"/>
                <a:cs typeface="Arial" panose="020B0604020202020204" pitchFamily="34" charset="0"/>
              </a:rPr>
              <a:t>This work</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A3F8B161-96C1-751E-BD3F-F7BD6F73B11E}"/>
                  </a:ext>
                </a:extLst>
              </p:cNvPr>
              <p:cNvSpPr txBox="1"/>
              <p:nvPr/>
            </p:nvSpPr>
            <p:spPr>
              <a:xfrm>
                <a:off x="7900886" y="2272386"/>
                <a:ext cx="1088020"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3BB1"/>
                          </a:solidFill>
                          <a:latin typeface="Cambria Math" panose="02040503050406030204" pitchFamily="18" charset="0"/>
                        </a:rPr>
                        <m:t>𝒂</m:t>
                      </m:r>
                    </m:oMath>
                  </m:oMathPara>
                </a14:m>
                <a:endParaRPr lang="en-US" sz="2400" b="1" dirty="0">
                  <a:solidFill>
                    <a:srgbClr val="003BB1"/>
                  </a:solidFill>
                </a:endParaRPr>
              </a:p>
            </p:txBody>
          </p:sp>
        </mc:Choice>
        <mc:Fallback xmlns="">
          <p:sp>
            <p:nvSpPr>
              <p:cNvPr id="27" name="TextBox 26">
                <a:extLst>
                  <a:ext uri="{FF2B5EF4-FFF2-40B4-BE49-F238E27FC236}">
                    <a16:creationId xmlns:a16="http://schemas.microsoft.com/office/drawing/2014/main" id="{A3F8B161-96C1-751E-BD3F-F7BD6F73B11E}"/>
                  </a:ext>
                </a:extLst>
              </p:cNvPr>
              <p:cNvSpPr txBox="1">
                <a:spLocks noRot="1" noChangeAspect="1" noMove="1" noResize="1" noEditPoints="1" noAdjustHandles="1" noChangeArrowheads="1" noChangeShapeType="1" noTextEdit="1"/>
              </p:cNvSpPr>
              <p:nvPr/>
            </p:nvSpPr>
            <p:spPr>
              <a:xfrm>
                <a:off x="7900886" y="2272386"/>
                <a:ext cx="1088020" cy="461665"/>
              </a:xfrm>
              <a:prstGeom prst="rect">
                <a:avLst/>
              </a:prstGeom>
              <a:blipFill>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71182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creen Recording 2024-05-06 at 22.37.32">
            <a:hlinkClick r:id="" action="ppaction://media"/>
            <a:extLst>
              <a:ext uri="{FF2B5EF4-FFF2-40B4-BE49-F238E27FC236}">
                <a16:creationId xmlns:a16="http://schemas.microsoft.com/office/drawing/2014/main" id="{C0A6B836-0350-C81A-8256-48D039FFCF2B}"/>
              </a:ext>
            </a:extLst>
          </p:cNvPr>
          <p:cNvPicPr>
            <a:picLocks noGrp="1" noChangeAspect="1"/>
          </p:cNvPicPr>
          <p:nvPr>
            <p:ph idx="14"/>
            <a:videoFile r:link="rId2"/>
            <p:extLst>
              <p:ext uri="{DAA4B4D4-6D71-4841-9C94-3DE7FCFB9230}">
                <p14:media xmlns:p14="http://schemas.microsoft.com/office/powerpoint/2010/main" r:embed="rId1"/>
              </p:ext>
            </p:extLst>
          </p:nvPr>
        </p:nvPicPr>
        <p:blipFill>
          <a:blip r:embed="rId5"/>
          <a:stretch>
            <a:fillRect/>
          </a:stretch>
        </p:blipFill>
        <p:spPr>
          <a:xfrm>
            <a:off x="772149" y="673970"/>
            <a:ext cx="9510840" cy="6079237"/>
          </a:xfrm>
        </p:spPr>
      </p:pic>
      <p:sp>
        <p:nvSpPr>
          <p:cNvPr id="8" name="Title 7">
            <a:extLst>
              <a:ext uri="{FF2B5EF4-FFF2-40B4-BE49-F238E27FC236}">
                <a16:creationId xmlns:a16="http://schemas.microsoft.com/office/drawing/2014/main" id="{3744CDA4-DE73-DF0A-365C-B587AE95BB95}"/>
              </a:ext>
            </a:extLst>
          </p:cNvPr>
          <p:cNvSpPr>
            <a:spLocks noGrp="1"/>
          </p:cNvSpPr>
          <p:nvPr>
            <p:ph type="title"/>
          </p:nvPr>
        </p:nvSpPr>
        <p:spPr>
          <a:xfrm>
            <a:off x="468085" y="0"/>
            <a:ext cx="11266715" cy="589032"/>
          </a:xfrm>
        </p:spPr>
        <p:txBody>
          <a:bodyPr/>
          <a:lstStyle/>
          <a:p>
            <a:r>
              <a:rPr lang="en-US" i="0" dirty="0"/>
              <a:t>Demo – (Parametric Design Process)</a:t>
            </a:r>
          </a:p>
        </p:txBody>
      </p:sp>
      <p:sp>
        <p:nvSpPr>
          <p:cNvPr id="6" name="Footer Placeholder 5">
            <a:extLst>
              <a:ext uri="{FF2B5EF4-FFF2-40B4-BE49-F238E27FC236}">
                <a16:creationId xmlns:a16="http://schemas.microsoft.com/office/drawing/2014/main" id="{557C7E3E-9DE1-D0A0-5D0D-B794F2B4E757}"/>
              </a:ext>
            </a:extLst>
          </p:cNvPr>
          <p:cNvSpPr>
            <a:spLocks noGrp="1"/>
          </p:cNvSpPr>
          <p:nvPr>
            <p:ph type="ftr" sz="quarter" idx="15"/>
          </p:nvPr>
        </p:nvSpPr>
        <p:spPr/>
        <p:txBody>
          <a:bodyPr/>
          <a:lstStyle/>
          <a:p>
            <a:pPr algn="r"/>
            <a:r>
              <a:rPr lang="en-US"/>
              <a:t>3/31/23            ‹#›</a:t>
            </a:r>
            <a:endParaRPr lang="en-US" dirty="0"/>
          </a:p>
        </p:txBody>
      </p:sp>
      <p:pic>
        <p:nvPicPr>
          <p:cNvPr id="10" name="Picture 9" descr="A yellow object with holes&#10;&#10;Description automatically generated with medium confidence">
            <a:extLst>
              <a:ext uri="{FF2B5EF4-FFF2-40B4-BE49-F238E27FC236}">
                <a16:creationId xmlns:a16="http://schemas.microsoft.com/office/drawing/2014/main" id="{55A58C4A-E198-4C55-402D-4ABAA8A0CDAE}"/>
              </a:ext>
            </a:extLst>
          </p:cNvPr>
          <p:cNvPicPr>
            <a:picLocks noChangeAspect="1"/>
          </p:cNvPicPr>
          <p:nvPr/>
        </p:nvPicPr>
        <p:blipFill>
          <a:blip r:embed="rId6"/>
          <a:stretch>
            <a:fillRect/>
          </a:stretch>
        </p:blipFill>
        <p:spPr>
          <a:xfrm>
            <a:off x="8888268" y="0"/>
            <a:ext cx="3303732" cy="1727262"/>
          </a:xfrm>
          <a:prstGeom prst="rect">
            <a:avLst/>
          </a:prstGeom>
        </p:spPr>
      </p:pic>
    </p:spTree>
    <p:extLst>
      <p:ext uri="{BB962C8B-B14F-4D97-AF65-F5344CB8AC3E}">
        <p14:creationId xmlns:p14="http://schemas.microsoft.com/office/powerpoint/2010/main" val="2608232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8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4BA80-1B0E-FFAD-6321-3F328843B4F3}"/>
              </a:ext>
            </a:extLst>
          </p:cNvPr>
          <p:cNvSpPr>
            <a:spLocks noGrp="1"/>
          </p:cNvSpPr>
          <p:nvPr>
            <p:ph type="title"/>
          </p:nvPr>
        </p:nvSpPr>
        <p:spPr/>
        <p:txBody>
          <a:bodyPr/>
          <a:lstStyle/>
          <a:p>
            <a:r>
              <a:rPr lang="en-US" i="0" dirty="0"/>
              <a:t>Parametric Design Process</a:t>
            </a:r>
          </a:p>
        </p:txBody>
      </p:sp>
      <p:sp>
        <p:nvSpPr>
          <p:cNvPr id="6" name="Footer Placeholder 5">
            <a:extLst>
              <a:ext uri="{FF2B5EF4-FFF2-40B4-BE49-F238E27FC236}">
                <a16:creationId xmlns:a16="http://schemas.microsoft.com/office/drawing/2014/main" id="{E299AB81-4781-8711-2BC5-240238BDF58B}"/>
              </a:ext>
            </a:extLst>
          </p:cNvPr>
          <p:cNvSpPr>
            <a:spLocks noGrp="1"/>
          </p:cNvSpPr>
          <p:nvPr>
            <p:ph type="ftr" sz="quarter" idx="14"/>
          </p:nvPr>
        </p:nvSpPr>
        <p:spPr>
          <a:xfrm>
            <a:off x="8443987" y="6295058"/>
            <a:ext cx="1786567" cy="323970"/>
          </a:xfrm>
        </p:spPr>
        <p:txBody>
          <a:bodyPr/>
          <a:lstStyle/>
          <a:p>
            <a:pPr algn="r"/>
            <a:r>
              <a:rPr lang="en-US"/>
              <a:t>3/31/23            ‹#›</a:t>
            </a:r>
            <a:endParaRPr lang="en-US" dirty="0"/>
          </a:p>
        </p:txBody>
      </p:sp>
      <p:sp>
        <p:nvSpPr>
          <p:cNvPr id="7" name="Content Placeholder 2">
            <a:extLst>
              <a:ext uri="{FF2B5EF4-FFF2-40B4-BE49-F238E27FC236}">
                <a16:creationId xmlns:a16="http://schemas.microsoft.com/office/drawing/2014/main" id="{335DD66E-FF99-DBB1-A1B1-D789580D6016}"/>
              </a:ext>
            </a:extLst>
          </p:cNvPr>
          <p:cNvSpPr txBox="1">
            <a:spLocks/>
          </p:cNvSpPr>
          <p:nvPr/>
        </p:nvSpPr>
        <p:spPr>
          <a:xfrm>
            <a:off x="1702008" y="1045355"/>
            <a:ext cx="12013992" cy="845041"/>
          </a:xfrm>
          <a:prstGeom prst="rect">
            <a:avLst/>
          </a:prstGeom>
        </p:spPr>
        <p:txBody>
          <a:bodyPr>
            <a:normAutofit/>
          </a:bodyPr>
          <a:lstStyle>
            <a:lvl1pPr marL="171450" indent="-171450" algn="l" defTabSz="685800" rtl="0" eaLnBrk="1" latinLnBrk="0" hangingPunct="1">
              <a:lnSpc>
                <a:spcPct val="90000"/>
              </a:lnSpc>
              <a:spcBef>
                <a:spcPts val="750"/>
              </a:spcBef>
              <a:buFont typeface="Wingdings" pitchFamily="2" charset="2"/>
              <a:buChar char="§"/>
              <a:defRPr sz="1800" b="0" i="0" kern="1200" baseline="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pitchFamily="2" charset="2"/>
              <a:buChar char="§"/>
              <a:defRPr sz="1700" b="0" i="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pitchFamily="2" charset="2"/>
              <a:buChar char="§"/>
              <a:defRPr sz="1600" b="0" i="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pitchFamily="2" charset="2"/>
              <a:buChar char="§"/>
              <a:defRPr sz="1200" b="0" i="0" kern="1200" baseline="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Wingdings" pitchFamily="2" charset="2"/>
              <a:buNone/>
              <a:defRPr sz="1050" b="0" i="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Code computes optimized trap’s dimensions that maximizes shield current attenuation</a:t>
            </a:r>
          </a:p>
        </p:txBody>
      </p:sp>
      <p:pic>
        <p:nvPicPr>
          <p:cNvPr id="8" name="Picture 7">
            <a:extLst>
              <a:ext uri="{FF2B5EF4-FFF2-40B4-BE49-F238E27FC236}">
                <a16:creationId xmlns:a16="http://schemas.microsoft.com/office/drawing/2014/main" id="{92BBEC7A-3FA1-BDF1-6D82-9B7C1CEEFEDB}"/>
              </a:ext>
            </a:extLst>
          </p:cNvPr>
          <p:cNvPicPr>
            <a:picLocks noChangeAspect="1"/>
          </p:cNvPicPr>
          <p:nvPr/>
        </p:nvPicPr>
        <p:blipFill>
          <a:blip r:embed="rId3"/>
          <a:stretch>
            <a:fillRect/>
          </a:stretch>
        </p:blipFill>
        <p:spPr>
          <a:xfrm>
            <a:off x="586396" y="1547170"/>
            <a:ext cx="4156403" cy="4265122"/>
          </a:xfrm>
          <a:prstGeom prst="rect">
            <a:avLst/>
          </a:prstGeom>
        </p:spPr>
      </p:pic>
      <p:pic>
        <p:nvPicPr>
          <p:cNvPr id="9" name="Picture 8">
            <a:extLst>
              <a:ext uri="{FF2B5EF4-FFF2-40B4-BE49-F238E27FC236}">
                <a16:creationId xmlns:a16="http://schemas.microsoft.com/office/drawing/2014/main" id="{A0061CF6-23A0-23D2-EF78-3C677548C621}"/>
              </a:ext>
            </a:extLst>
          </p:cNvPr>
          <p:cNvPicPr>
            <a:picLocks noChangeAspect="1"/>
          </p:cNvPicPr>
          <p:nvPr/>
        </p:nvPicPr>
        <p:blipFill rotWithShape="1">
          <a:blip r:embed="rId4"/>
          <a:srcRect l="2120" b="2311"/>
          <a:stretch/>
        </p:blipFill>
        <p:spPr>
          <a:xfrm>
            <a:off x="5155409" y="1589730"/>
            <a:ext cx="3935392" cy="3435718"/>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8DBA1750-7ECB-DDC9-42A2-CB41DC6948AB}"/>
                  </a:ext>
                </a:extLst>
              </p:cNvPr>
              <p:cNvSpPr txBox="1"/>
              <p:nvPr/>
            </p:nvSpPr>
            <p:spPr>
              <a:xfrm>
                <a:off x="227454" y="2456969"/>
                <a:ext cx="380553"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dirty="0">
                          <a:solidFill>
                            <a:srgbClr val="FF0000"/>
                          </a:solidFill>
                          <a:latin typeface="Cambria Math" panose="02040503050406030204" pitchFamily="18" charset="0"/>
                        </a:rPr>
                        <m:t>𝑓</m:t>
                      </m:r>
                    </m:oMath>
                  </m:oMathPara>
                </a14:m>
                <a:endParaRPr lang="en-US" dirty="0">
                  <a:solidFill>
                    <a:srgbClr val="FF0000"/>
                  </a:solidFill>
                </a:endParaRPr>
              </a:p>
            </p:txBody>
          </p:sp>
        </mc:Choice>
        <mc:Fallback xmlns="">
          <p:sp>
            <p:nvSpPr>
              <p:cNvPr id="10" name="TextBox 9">
                <a:extLst>
                  <a:ext uri="{FF2B5EF4-FFF2-40B4-BE49-F238E27FC236}">
                    <a16:creationId xmlns:a16="http://schemas.microsoft.com/office/drawing/2014/main" id="{8DBA1750-7ECB-DDC9-42A2-CB41DC6948AB}"/>
                  </a:ext>
                </a:extLst>
              </p:cNvPr>
              <p:cNvSpPr txBox="1">
                <a:spLocks noRot="1" noChangeAspect="1" noMove="1" noResize="1" noEditPoints="1" noAdjustHandles="1" noChangeArrowheads="1" noChangeShapeType="1" noTextEdit="1"/>
              </p:cNvSpPr>
              <p:nvPr/>
            </p:nvSpPr>
            <p:spPr>
              <a:xfrm>
                <a:off x="227454" y="2456969"/>
                <a:ext cx="380553" cy="369332"/>
              </a:xfrm>
              <a:prstGeom prst="rect">
                <a:avLst/>
              </a:prstGeom>
              <a:blipFill>
                <a:blip r:embed="rId5"/>
                <a:stretch>
                  <a:fillRect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6292338-9D95-CFDD-0E45-5A17F0FC1EFF}"/>
                  </a:ext>
                </a:extLst>
              </p:cNvPr>
              <p:cNvSpPr txBox="1"/>
              <p:nvPr/>
            </p:nvSpPr>
            <p:spPr>
              <a:xfrm>
                <a:off x="227454" y="3245245"/>
                <a:ext cx="4160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solidFill>
                            <a:srgbClr val="FF0000"/>
                          </a:solidFill>
                          <a:latin typeface="Cambria Math" panose="02040503050406030204" pitchFamily="18" charset="0"/>
                        </a:rPr>
                        <m:t>𝐾</m:t>
                      </m:r>
                    </m:oMath>
                  </m:oMathPara>
                </a14:m>
                <a:endParaRPr lang="en-US" dirty="0">
                  <a:solidFill>
                    <a:srgbClr val="FF0000"/>
                  </a:solidFill>
                </a:endParaRPr>
              </a:p>
            </p:txBody>
          </p:sp>
        </mc:Choice>
        <mc:Fallback xmlns="">
          <p:sp>
            <p:nvSpPr>
              <p:cNvPr id="11" name="TextBox 10">
                <a:extLst>
                  <a:ext uri="{FF2B5EF4-FFF2-40B4-BE49-F238E27FC236}">
                    <a16:creationId xmlns:a16="http://schemas.microsoft.com/office/drawing/2014/main" id="{D6292338-9D95-CFDD-0E45-5A17F0FC1EFF}"/>
                  </a:ext>
                </a:extLst>
              </p:cNvPr>
              <p:cNvSpPr txBox="1">
                <a:spLocks noRot="1" noChangeAspect="1" noMove="1" noResize="1" noEditPoints="1" noAdjustHandles="1" noChangeArrowheads="1" noChangeShapeType="1" noTextEdit="1"/>
              </p:cNvSpPr>
              <p:nvPr/>
            </p:nvSpPr>
            <p:spPr>
              <a:xfrm>
                <a:off x="227454" y="3245245"/>
                <a:ext cx="416075" cy="36933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09DB024A-C77C-3D31-A6DC-B8C9F1CB0860}"/>
                  </a:ext>
                </a:extLst>
              </p:cNvPr>
              <p:cNvSpPr txBox="1"/>
              <p:nvPr/>
            </p:nvSpPr>
            <p:spPr>
              <a:xfrm>
                <a:off x="227453" y="3891631"/>
                <a:ext cx="47846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𝜇</m:t>
                          </m:r>
                        </m:e>
                        <m:sub>
                          <m:r>
                            <a:rPr lang="en-US" i="1">
                              <a:solidFill>
                                <a:srgbClr val="FF0000"/>
                              </a:solidFill>
                              <a:latin typeface="Cambria Math" panose="02040503050406030204" pitchFamily="18" charset="0"/>
                            </a:rPr>
                            <m:t>𝑟</m:t>
                          </m:r>
                        </m:sub>
                      </m:sSub>
                    </m:oMath>
                  </m:oMathPara>
                </a14:m>
                <a:endParaRPr lang="en-US" dirty="0">
                  <a:solidFill>
                    <a:srgbClr val="FF0000"/>
                  </a:solidFill>
                </a:endParaRPr>
              </a:p>
            </p:txBody>
          </p:sp>
        </mc:Choice>
        <mc:Fallback xmlns="">
          <p:sp>
            <p:nvSpPr>
              <p:cNvPr id="12" name="TextBox 11">
                <a:extLst>
                  <a:ext uri="{FF2B5EF4-FFF2-40B4-BE49-F238E27FC236}">
                    <a16:creationId xmlns:a16="http://schemas.microsoft.com/office/drawing/2014/main" id="{09DB024A-C77C-3D31-A6DC-B8C9F1CB0860}"/>
                  </a:ext>
                </a:extLst>
              </p:cNvPr>
              <p:cNvSpPr txBox="1">
                <a:spLocks noRot="1" noChangeAspect="1" noMove="1" noResize="1" noEditPoints="1" noAdjustHandles="1" noChangeArrowheads="1" noChangeShapeType="1" noTextEdit="1"/>
              </p:cNvSpPr>
              <p:nvPr/>
            </p:nvSpPr>
            <p:spPr>
              <a:xfrm>
                <a:off x="227453" y="3891631"/>
                <a:ext cx="478464" cy="369332"/>
              </a:xfrm>
              <a:prstGeom prst="rect">
                <a:avLst/>
              </a:prstGeom>
              <a:blipFill>
                <a:blip r:embed="rId7"/>
                <a:stretch>
                  <a:fillRect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72D7FB4-B190-CD68-907D-6946AB9172E9}"/>
                  </a:ext>
                </a:extLst>
              </p:cNvPr>
              <p:cNvSpPr txBox="1"/>
              <p:nvPr/>
            </p:nvSpPr>
            <p:spPr>
              <a:xfrm>
                <a:off x="227454" y="4979451"/>
                <a:ext cx="38106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solidFill>
                            <a:srgbClr val="FF0000"/>
                          </a:solidFill>
                          <a:latin typeface="Cambria Math" panose="02040503050406030204" pitchFamily="18" charset="0"/>
                        </a:rPr>
                        <m:t>𝑎</m:t>
                      </m:r>
                    </m:oMath>
                  </m:oMathPara>
                </a14:m>
                <a:endParaRPr lang="en-US" dirty="0">
                  <a:solidFill>
                    <a:srgbClr val="FF0000"/>
                  </a:solidFill>
                </a:endParaRPr>
              </a:p>
            </p:txBody>
          </p:sp>
        </mc:Choice>
        <mc:Fallback xmlns="">
          <p:sp>
            <p:nvSpPr>
              <p:cNvPr id="13" name="TextBox 12">
                <a:extLst>
                  <a:ext uri="{FF2B5EF4-FFF2-40B4-BE49-F238E27FC236}">
                    <a16:creationId xmlns:a16="http://schemas.microsoft.com/office/drawing/2014/main" id="{C72D7FB4-B190-CD68-907D-6946AB9172E9}"/>
                  </a:ext>
                </a:extLst>
              </p:cNvPr>
              <p:cNvSpPr txBox="1">
                <a:spLocks noRot="1" noChangeAspect="1" noMove="1" noResize="1" noEditPoints="1" noAdjustHandles="1" noChangeArrowheads="1" noChangeShapeType="1" noTextEdit="1"/>
              </p:cNvSpPr>
              <p:nvPr/>
            </p:nvSpPr>
            <p:spPr>
              <a:xfrm>
                <a:off x="227454" y="4979451"/>
                <a:ext cx="381065"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482EAE9-5363-3A07-156E-E7293E31093A}"/>
                  </a:ext>
                </a:extLst>
              </p:cNvPr>
              <p:cNvSpPr txBox="1"/>
              <p:nvPr/>
            </p:nvSpPr>
            <p:spPr>
              <a:xfrm>
                <a:off x="4830987" y="3229478"/>
                <a:ext cx="49853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a:solidFill>
                                <a:srgbClr val="FF0000"/>
                              </a:solidFill>
                              <a:latin typeface="Cambria Math" panose="02040503050406030204" pitchFamily="18" charset="0"/>
                            </a:rPr>
                          </m:ctrlPr>
                        </m:sSubPr>
                        <m:e>
                          <m:r>
                            <a:rPr lang="en-US" i="1">
                              <a:solidFill>
                                <a:srgbClr val="FF0000"/>
                              </a:solidFill>
                              <a:latin typeface="Cambria Math" panose="02040503050406030204" pitchFamily="18" charset="0"/>
                            </a:rPr>
                            <m:t>𝐶</m:t>
                          </m:r>
                        </m:e>
                        <m:sub>
                          <m:r>
                            <a:rPr lang="en-US" i="1">
                              <a:solidFill>
                                <a:srgbClr val="FF0000"/>
                              </a:solidFill>
                              <a:latin typeface="Cambria Math" panose="02040503050406030204" pitchFamily="18" charset="0"/>
                            </a:rPr>
                            <m:t>𝑇</m:t>
                          </m:r>
                        </m:sub>
                      </m:sSub>
                    </m:oMath>
                  </m:oMathPara>
                </a14:m>
                <a:endParaRPr lang="en-US" dirty="0">
                  <a:solidFill>
                    <a:srgbClr val="FF0000"/>
                  </a:solidFill>
                </a:endParaRPr>
              </a:p>
            </p:txBody>
          </p:sp>
        </mc:Choice>
        <mc:Fallback xmlns="">
          <p:sp>
            <p:nvSpPr>
              <p:cNvPr id="14" name="TextBox 13">
                <a:extLst>
                  <a:ext uri="{FF2B5EF4-FFF2-40B4-BE49-F238E27FC236}">
                    <a16:creationId xmlns:a16="http://schemas.microsoft.com/office/drawing/2014/main" id="{5482EAE9-5363-3A07-156E-E7293E31093A}"/>
                  </a:ext>
                </a:extLst>
              </p:cNvPr>
              <p:cNvSpPr txBox="1">
                <a:spLocks noRot="1" noChangeAspect="1" noMove="1" noResize="1" noEditPoints="1" noAdjustHandles="1" noChangeArrowheads="1" noChangeShapeType="1" noTextEdit="1"/>
              </p:cNvSpPr>
              <p:nvPr/>
            </p:nvSpPr>
            <p:spPr>
              <a:xfrm>
                <a:off x="4830987" y="3229478"/>
                <a:ext cx="498534"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13A661C-874F-DFFF-2ACC-9D8BA1DBF03F}"/>
                  </a:ext>
                </a:extLst>
              </p:cNvPr>
              <p:cNvSpPr txBox="1"/>
              <p:nvPr/>
            </p:nvSpPr>
            <p:spPr>
              <a:xfrm>
                <a:off x="4830988" y="4017754"/>
                <a:ext cx="37535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a:solidFill>
                            <a:srgbClr val="FF0000"/>
                          </a:solidFill>
                          <a:latin typeface="Cambria Math" panose="02040503050406030204" pitchFamily="18" charset="0"/>
                        </a:rPr>
                        <m:t>𝐿</m:t>
                      </m:r>
                    </m:oMath>
                  </m:oMathPara>
                </a14:m>
                <a:endParaRPr lang="en-US" dirty="0">
                  <a:solidFill>
                    <a:srgbClr val="FF0000"/>
                  </a:solidFill>
                </a:endParaRPr>
              </a:p>
            </p:txBody>
          </p:sp>
        </mc:Choice>
        <mc:Fallback xmlns="">
          <p:sp>
            <p:nvSpPr>
              <p:cNvPr id="15" name="TextBox 14">
                <a:extLst>
                  <a:ext uri="{FF2B5EF4-FFF2-40B4-BE49-F238E27FC236}">
                    <a16:creationId xmlns:a16="http://schemas.microsoft.com/office/drawing/2014/main" id="{B13A661C-874F-DFFF-2ACC-9D8BA1DBF03F}"/>
                  </a:ext>
                </a:extLst>
              </p:cNvPr>
              <p:cNvSpPr txBox="1">
                <a:spLocks noRot="1" noChangeAspect="1" noMove="1" noResize="1" noEditPoints="1" noAdjustHandles="1" noChangeArrowheads="1" noChangeShapeType="1" noTextEdit="1"/>
              </p:cNvSpPr>
              <p:nvPr/>
            </p:nvSpPr>
            <p:spPr>
              <a:xfrm>
                <a:off x="4830988" y="4017754"/>
                <a:ext cx="375359" cy="369332"/>
              </a:xfrm>
              <a:prstGeom prst="rect">
                <a:avLst/>
              </a:prstGeom>
              <a:blipFill>
                <a:blip r:embed="rId10"/>
                <a:stretch>
                  <a:fillRect/>
                </a:stretch>
              </a:blipFill>
            </p:spPr>
            <p:txBody>
              <a:bodyPr/>
              <a:lstStyle/>
              <a:p>
                <a:r>
                  <a:rPr lang="en-US">
                    <a:noFill/>
                  </a:rPr>
                  <a:t> </a:t>
                </a:r>
              </a:p>
            </p:txBody>
          </p:sp>
        </mc:Fallback>
      </mc:AlternateContent>
      <p:pic>
        <p:nvPicPr>
          <p:cNvPr id="18" name="Picture 17" descr="A screenshot of a computer&#10;&#10;Description automatically generated">
            <a:extLst>
              <a:ext uri="{FF2B5EF4-FFF2-40B4-BE49-F238E27FC236}">
                <a16:creationId xmlns:a16="http://schemas.microsoft.com/office/drawing/2014/main" id="{9624446A-0F62-D521-F397-9769F283416E}"/>
              </a:ext>
            </a:extLst>
          </p:cNvPr>
          <p:cNvPicPr>
            <a:picLocks noChangeAspect="1"/>
          </p:cNvPicPr>
          <p:nvPr/>
        </p:nvPicPr>
        <p:blipFill rotWithShape="1">
          <a:blip r:embed="rId11"/>
          <a:srcRect l="19461" t="6264" r="34511" b="34634"/>
          <a:stretch/>
        </p:blipFill>
        <p:spPr>
          <a:xfrm>
            <a:off x="8949829" y="1770346"/>
            <a:ext cx="3353026" cy="3404915"/>
          </a:xfrm>
          <a:prstGeom prst="rect">
            <a:avLst/>
          </a:prstGeom>
        </p:spPr>
      </p:pic>
      <p:sp>
        <p:nvSpPr>
          <p:cNvPr id="19" name="TextBox 18">
            <a:extLst>
              <a:ext uri="{FF2B5EF4-FFF2-40B4-BE49-F238E27FC236}">
                <a16:creationId xmlns:a16="http://schemas.microsoft.com/office/drawing/2014/main" id="{08877251-7975-3B72-6702-D90DAEC9441C}"/>
              </a:ext>
            </a:extLst>
          </p:cNvPr>
          <p:cNvSpPr txBox="1"/>
          <p:nvPr/>
        </p:nvSpPr>
        <p:spPr>
          <a:xfrm>
            <a:off x="466685" y="107950"/>
            <a:ext cx="895438" cy="369332"/>
          </a:xfrm>
          <a:prstGeom prst="rect">
            <a:avLst/>
          </a:prstGeom>
          <a:noFill/>
        </p:spPr>
        <p:txBody>
          <a:bodyPr wrap="none" rtlCol="0">
            <a:spAutoFit/>
          </a:bodyPr>
          <a:lstStyle/>
          <a:p>
            <a:r>
              <a:rPr lang="en-US" dirty="0">
                <a:highlight>
                  <a:srgbClr val="FFFF00"/>
                </a:highlight>
              </a:rPr>
              <a:t>backup</a:t>
            </a:r>
          </a:p>
        </p:txBody>
      </p:sp>
      <p:pic>
        <p:nvPicPr>
          <p:cNvPr id="20" name="Picture 19" descr="A yellow object with holes&#10;&#10;Description automatically generated with medium confidence">
            <a:extLst>
              <a:ext uri="{FF2B5EF4-FFF2-40B4-BE49-F238E27FC236}">
                <a16:creationId xmlns:a16="http://schemas.microsoft.com/office/drawing/2014/main" id="{33B83271-AB5D-1A3B-8B73-92453D31B109}"/>
              </a:ext>
            </a:extLst>
          </p:cNvPr>
          <p:cNvPicPr>
            <a:picLocks noChangeAspect="1"/>
          </p:cNvPicPr>
          <p:nvPr/>
        </p:nvPicPr>
        <p:blipFill>
          <a:blip r:embed="rId12"/>
          <a:stretch>
            <a:fillRect/>
          </a:stretch>
        </p:blipFill>
        <p:spPr>
          <a:xfrm>
            <a:off x="8888268" y="5130738"/>
            <a:ext cx="3303732" cy="1727262"/>
          </a:xfrm>
          <a:prstGeom prst="rect">
            <a:avLst/>
          </a:prstGeom>
        </p:spPr>
      </p:pic>
    </p:spTree>
    <p:extLst>
      <p:ext uri="{BB962C8B-B14F-4D97-AF65-F5344CB8AC3E}">
        <p14:creationId xmlns:p14="http://schemas.microsoft.com/office/powerpoint/2010/main" val="744171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41200-1FAB-18E5-CD1C-2349AB9B42EA}"/>
              </a:ext>
            </a:extLst>
          </p:cNvPr>
          <p:cNvSpPr>
            <a:spLocks noGrp="1"/>
          </p:cNvSpPr>
          <p:nvPr>
            <p:ph type="title"/>
          </p:nvPr>
        </p:nvSpPr>
        <p:spPr/>
        <p:txBody>
          <a:bodyPr/>
          <a:lstStyle/>
          <a:p>
            <a:r>
              <a:rPr lang="en-US" i="0" dirty="0"/>
              <a:t>Optimized Design Combinations</a:t>
            </a:r>
          </a:p>
        </p:txBody>
      </p:sp>
      <p:sp>
        <p:nvSpPr>
          <p:cNvPr id="6" name="Footer Placeholder 5">
            <a:extLst>
              <a:ext uri="{FF2B5EF4-FFF2-40B4-BE49-F238E27FC236}">
                <a16:creationId xmlns:a16="http://schemas.microsoft.com/office/drawing/2014/main" id="{0D4E2873-BFF7-A63C-502D-87E5242FCD9B}"/>
              </a:ext>
            </a:extLst>
          </p:cNvPr>
          <p:cNvSpPr>
            <a:spLocks noGrp="1"/>
          </p:cNvSpPr>
          <p:nvPr>
            <p:ph type="ftr" sz="quarter" idx="14"/>
          </p:nvPr>
        </p:nvSpPr>
        <p:spPr/>
        <p:txBody>
          <a:bodyPr/>
          <a:lstStyle/>
          <a:p>
            <a:pPr algn="r"/>
            <a:r>
              <a:rPr lang="en-US"/>
              <a:t>3/31/23            ‹#›</a:t>
            </a:r>
            <a:endParaRPr lang="en-US" dirty="0"/>
          </a:p>
        </p:txBody>
      </p:sp>
      <p:pic>
        <p:nvPicPr>
          <p:cNvPr id="7" name="Picture 6" descr="A graph of a graph with colored lines&#10;&#10;Description automatically generated">
            <a:extLst>
              <a:ext uri="{FF2B5EF4-FFF2-40B4-BE49-F238E27FC236}">
                <a16:creationId xmlns:a16="http://schemas.microsoft.com/office/drawing/2014/main" id="{DECC4A88-2A71-CD9C-48E9-1CBB9ADF8D7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45981" y="1716767"/>
            <a:ext cx="6258369" cy="3752476"/>
          </a:xfrm>
          <a:prstGeom prst="rect">
            <a:avLst/>
          </a:prstGeom>
        </p:spPr>
      </p:pic>
      <p:grpSp>
        <p:nvGrpSpPr>
          <p:cNvPr id="8" name="Group 7">
            <a:extLst>
              <a:ext uri="{FF2B5EF4-FFF2-40B4-BE49-F238E27FC236}">
                <a16:creationId xmlns:a16="http://schemas.microsoft.com/office/drawing/2014/main" id="{563B5D9C-7A6A-B1C9-8314-5D289AAB167C}"/>
              </a:ext>
            </a:extLst>
          </p:cNvPr>
          <p:cNvGrpSpPr/>
          <p:nvPr/>
        </p:nvGrpSpPr>
        <p:grpSpPr>
          <a:xfrm>
            <a:off x="6262728" y="1716767"/>
            <a:ext cx="6258368" cy="3752476"/>
            <a:chOff x="6198557" y="1716767"/>
            <a:chExt cx="5993443" cy="3593629"/>
          </a:xfrm>
        </p:grpSpPr>
        <p:grpSp>
          <p:nvGrpSpPr>
            <p:cNvPr id="9" name="Group 8">
              <a:extLst>
                <a:ext uri="{FF2B5EF4-FFF2-40B4-BE49-F238E27FC236}">
                  <a16:creationId xmlns:a16="http://schemas.microsoft.com/office/drawing/2014/main" id="{38E3704D-ACBC-8DB6-3982-B7D0C7EEEAD9}"/>
                </a:ext>
              </a:extLst>
            </p:cNvPr>
            <p:cNvGrpSpPr/>
            <p:nvPr/>
          </p:nvGrpSpPr>
          <p:grpSpPr>
            <a:xfrm>
              <a:off x="6198557" y="1716767"/>
              <a:ext cx="5993443" cy="3593629"/>
              <a:chOff x="5644375" y="1434970"/>
              <a:chExt cx="6837143" cy="4099506"/>
            </a:xfrm>
          </p:grpSpPr>
          <p:pic>
            <p:nvPicPr>
              <p:cNvPr id="11" name="Picture 10" descr="A graph of different colored lines&#10;&#10;Description automatically generated">
                <a:extLst>
                  <a:ext uri="{FF2B5EF4-FFF2-40B4-BE49-F238E27FC236}">
                    <a16:creationId xmlns:a16="http://schemas.microsoft.com/office/drawing/2014/main" id="{C285090D-875F-DDA4-51E6-562625EBD87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644375" y="1434970"/>
                <a:ext cx="6837143" cy="4099506"/>
              </a:xfrm>
              <a:prstGeom prst="rect">
                <a:avLst/>
              </a:prstGeom>
            </p:spPr>
          </p:pic>
          <p:sp>
            <p:nvSpPr>
              <p:cNvPr id="12" name="Rectangle 11">
                <a:extLst>
                  <a:ext uri="{FF2B5EF4-FFF2-40B4-BE49-F238E27FC236}">
                    <a16:creationId xmlns:a16="http://schemas.microsoft.com/office/drawing/2014/main" id="{2029B900-4FD5-F772-2951-4FD1C15A2109}"/>
                  </a:ext>
                </a:extLst>
              </p:cNvPr>
              <p:cNvSpPr/>
              <p:nvPr/>
            </p:nvSpPr>
            <p:spPr>
              <a:xfrm>
                <a:off x="6115986" y="3410262"/>
                <a:ext cx="5027803" cy="1685845"/>
              </a:xfrm>
              <a:prstGeom prst="rect">
                <a:avLst/>
              </a:prstGeom>
              <a:solidFill>
                <a:schemeClr val="dk1">
                  <a:alpha val="2797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19791A1C-224C-F4CC-9C77-D08007AC7961}"/>
                </a:ext>
              </a:extLst>
            </p:cNvPr>
            <p:cNvSpPr/>
            <p:nvPr/>
          </p:nvSpPr>
          <p:spPr>
            <a:xfrm>
              <a:off x="6747164" y="3429000"/>
              <a:ext cx="4156363" cy="12954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 name="Straight Arrow Connector 12">
            <a:extLst>
              <a:ext uri="{FF2B5EF4-FFF2-40B4-BE49-F238E27FC236}">
                <a16:creationId xmlns:a16="http://schemas.microsoft.com/office/drawing/2014/main" id="{C76F5AA1-6C67-5DD6-1246-BAD86509021D}"/>
              </a:ext>
            </a:extLst>
          </p:cNvPr>
          <p:cNvCxnSpPr/>
          <p:nvPr/>
        </p:nvCxnSpPr>
        <p:spPr>
          <a:xfrm flipV="1">
            <a:off x="5843291" y="4599709"/>
            <a:ext cx="968045" cy="9144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820C2A6-D567-A366-4A24-E21585EB480B}"/>
              </a:ext>
            </a:extLst>
          </p:cNvPr>
          <p:cNvSpPr txBox="1"/>
          <p:nvPr/>
        </p:nvSpPr>
        <p:spPr>
          <a:xfrm>
            <a:off x="4510201" y="5489405"/>
            <a:ext cx="2802883" cy="461665"/>
          </a:xfrm>
          <a:prstGeom prst="rect">
            <a:avLst/>
          </a:prstGeom>
          <a:noFill/>
        </p:spPr>
        <p:txBody>
          <a:bodyPr wrap="none" rtlCol="0">
            <a:spAutoFit/>
          </a:bodyPr>
          <a:lstStyle/>
          <a:p>
            <a:r>
              <a:rPr lang="en-US" sz="2400" b="1" dirty="0">
                <a:solidFill>
                  <a:srgbClr val="FF0000"/>
                </a:solidFill>
              </a:rPr>
              <a:t>Impossible Designs</a:t>
            </a:r>
          </a:p>
        </p:txBody>
      </p:sp>
      <p:sp>
        <p:nvSpPr>
          <p:cNvPr id="15" name="TextBox 14">
            <a:extLst>
              <a:ext uri="{FF2B5EF4-FFF2-40B4-BE49-F238E27FC236}">
                <a16:creationId xmlns:a16="http://schemas.microsoft.com/office/drawing/2014/main" id="{F33DB6AF-8692-05BF-43B4-55FC12293485}"/>
              </a:ext>
            </a:extLst>
          </p:cNvPr>
          <p:cNvSpPr txBox="1"/>
          <p:nvPr/>
        </p:nvSpPr>
        <p:spPr>
          <a:xfrm>
            <a:off x="711619" y="1343891"/>
            <a:ext cx="6099716" cy="461665"/>
          </a:xfrm>
          <a:prstGeom prst="rect">
            <a:avLst/>
          </a:prstGeom>
          <a:noFill/>
        </p:spPr>
        <p:txBody>
          <a:bodyPr wrap="square">
            <a:spAutoFit/>
          </a:bodyPr>
          <a:lstStyle/>
          <a:p>
            <a:r>
              <a:rPr lang="en-US" sz="2400" b="1" dirty="0"/>
              <a:t>3 T</a:t>
            </a:r>
            <a:r>
              <a:rPr lang="en-US" b="1" dirty="0"/>
              <a:t> , K = 2.0, a = 0.95 cm</a:t>
            </a:r>
          </a:p>
        </p:txBody>
      </p:sp>
      <p:sp>
        <p:nvSpPr>
          <p:cNvPr id="16" name="TextBox 15">
            <a:extLst>
              <a:ext uri="{FF2B5EF4-FFF2-40B4-BE49-F238E27FC236}">
                <a16:creationId xmlns:a16="http://schemas.microsoft.com/office/drawing/2014/main" id="{ECF0F712-25EE-BDB1-F553-A2B61BE14CB7}"/>
              </a:ext>
            </a:extLst>
          </p:cNvPr>
          <p:cNvSpPr txBox="1"/>
          <p:nvPr/>
        </p:nvSpPr>
        <p:spPr>
          <a:xfrm>
            <a:off x="4459707" y="1009603"/>
            <a:ext cx="3199530" cy="400110"/>
          </a:xfrm>
          <a:prstGeom prst="rect">
            <a:avLst/>
          </a:prstGeom>
          <a:noFill/>
        </p:spPr>
        <p:txBody>
          <a:bodyPr wrap="none" rtlCol="0">
            <a:spAutoFit/>
          </a:bodyPr>
          <a:lstStyle/>
          <a:p>
            <a:r>
              <a:rPr lang="en-US" sz="2000" b="1" u="sng" dirty="0" err="1"/>
              <a:t>Isofrequency</a:t>
            </a:r>
            <a:r>
              <a:rPr lang="en-US" sz="2000" b="1" u="sng" dirty="0"/>
              <a:t> Contour Plots</a:t>
            </a:r>
          </a:p>
        </p:txBody>
      </p:sp>
      <p:sp>
        <p:nvSpPr>
          <p:cNvPr id="17" name="TextBox 16">
            <a:extLst>
              <a:ext uri="{FF2B5EF4-FFF2-40B4-BE49-F238E27FC236}">
                <a16:creationId xmlns:a16="http://schemas.microsoft.com/office/drawing/2014/main" id="{6AC4CB28-F561-942F-989D-CFF9EE2F1E88}"/>
              </a:ext>
            </a:extLst>
          </p:cNvPr>
          <p:cNvSpPr txBox="1"/>
          <p:nvPr/>
        </p:nvSpPr>
        <p:spPr>
          <a:xfrm>
            <a:off x="6747164" y="1410434"/>
            <a:ext cx="6099716" cy="461665"/>
          </a:xfrm>
          <a:prstGeom prst="rect">
            <a:avLst/>
          </a:prstGeom>
          <a:noFill/>
        </p:spPr>
        <p:txBody>
          <a:bodyPr wrap="square">
            <a:spAutoFit/>
          </a:bodyPr>
          <a:lstStyle/>
          <a:p>
            <a:r>
              <a:rPr lang="en-US" sz="2400" b="1" dirty="0"/>
              <a:t>9.4T</a:t>
            </a:r>
            <a:r>
              <a:rPr lang="en-US" b="1" dirty="0"/>
              <a:t>, K = 2.0, a = 0.95 cm</a:t>
            </a:r>
          </a:p>
        </p:txBody>
      </p:sp>
    </p:spTree>
    <p:extLst>
      <p:ext uri="{BB962C8B-B14F-4D97-AF65-F5344CB8AC3E}">
        <p14:creationId xmlns:p14="http://schemas.microsoft.com/office/powerpoint/2010/main" val="3436099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B8FEF-F73E-C6D5-42FD-F9052B05351E}"/>
              </a:ext>
            </a:extLst>
          </p:cNvPr>
          <p:cNvSpPr>
            <a:spLocks noGrp="1"/>
          </p:cNvSpPr>
          <p:nvPr>
            <p:ph type="title"/>
          </p:nvPr>
        </p:nvSpPr>
        <p:spPr/>
        <p:txBody>
          <a:bodyPr/>
          <a:lstStyle/>
          <a:p>
            <a:r>
              <a:rPr lang="en-US" i="0" dirty="0"/>
              <a:t>Performance</a:t>
            </a:r>
          </a:p>
        </p:txBody>
      </p:sp>
      <p:sp>
        <p:nvSpPr>
          <p:cNvPr id="3" name="Content Placeholder 2">
            <a:extLst>
              <a:ext uri="{FF2B5EF4-FFF2-40B4-BE49-F238E27FC236}">
                <a16:creationId xmlns:a16="http://schemas.microsoft.com/office/drawing/2014/main" id="{5ABADE0C-F268-F3E4-4F98-809CD381327B}"/>
              </a:ext>
            </a:extLst>
          </p:cNvPr>
          <p:cNvSpPr>
            <a:spLocks noGrp="1"/>
          </p:cNvSpPr>
          <p:nvPr>
            <p:ph idx="12"/>
          </p:nvPr>
        </p:nvSpPr>
        <p:spPr>
          <a:xfrm>
            <a:off x="468087" y="974036"/>
            <a:ext cx="5413169" cy="4959626"/>
          </a:xfrm>
        </p:spPr>
        <p:txBody>
          <a:bodyPr>
            <a:normAutofit/>
          </a:bodyPr>
          <a:lstStyle/>
          <a:p>
            <a:r>
              <a:rPr lang="en-US" sz="2000" b="1" u="sng" dirty="0"/>
              <a:t>Bench Performance</a:t>
            </a:r>
          </a:p>
        </p:txBody>
      </p:sp>
      <p:sp>
        <p:nvSpPr>
          <p:cNvPr id="4" name="Content Placeholder 3">
            <a:extLst>
              <a:ext uri="{FF2B5EF4-FFF2-40B4-BE49-F238E27FC236}">
                <a16:creationId xmlns:a16="http://schemas.microsoft.com/office/drawing/2014/main" id="{131F08FE-DBE8-C78A-DD32-D4A82DB7C334}"/>
              </a:ext>
            </a:extLst>
          </p:cNvPr>
          <p:cNvSpPr>
            <a:spLocks noGrp="1"/>
          </p:cNvSpPr>
          <p:nvPr>
            <p:ph idx="13"/>
          </p:nvPr>
        </p:nvSpPr>
        <p:spPr>
          <a:xfrm>
            <a:off x="6309157" y="385004"/>
            <a:ext cx="5425643" cy="5548658"/>
          </a:xfrm>
        </p:spPr>
        <p:txBody>
          <a:bodyPr>
            <a:normAutofit/>
          </a:bodyPr>
          <a:lstStyle/>
          <a:p>
            <a:pPr marL="0" indent="0">
              <a:buNone/>
            </a:pPr>
            <a:r>
              <a:rPr lang="en-US" sz="2400" b="1" u="sng" dirty="0"/>
              <a:t>MRI Performance</a:t>
            </a:r>
          </a:p>
        </p:txBody>
      </p:sp>
      <p:sp>
        <p:nvSpPr>
          <p:cNvPr id="6" name="Footer Placeholder 5">
            <a:extLst>
              <a:ext uri="{FF2B5EF4-FFF2-40B4-BE49-F238E27FC236}">
                <a16:creationId xmlns:a16="http://schemas.microsoft.com/office/drawing/2014/main" id="{08683BFA-30D2-77F6-40BD-FFBC32732506}"/>
              </a:ext>
            </a:extLst>
          </p:cNvPr>
          <p:cNvSpPr>
            <a:spLocks noGrp="1"/>
          </p:cNvSpPr>
          <p:nvPr>
            <p:ph type="ftr" sz="quarter" idx="14"/>
          </p:nvPr>
        </p:nvSpPr>
        <p:spPr>
          <a:xfrm>
            <a:off x="9948233" y="6551730"/>
            <a:ext cx="1786567" cy="323970"/>
          </a:xfrm>
        </p:spPr>
        <p:txBody>
          <a:bodyPr/>
          <a:lstStyle/>
          <a:p>
            <a:pPr algn="r"/>
            <a:r>
              <a:rPr lang="en-US"/>
              <a:t>3/31/23            ‹#›</a:t>
            </a:r>
            <a:endParaRPr lang="en-US" dirty="0"/>
          </a:p>
        </p:txBody>
      </p:sp>
      <p:pic>
        <p:nvPicPr>
          <p:cNvPr id="7" name="Picture 6">
            <a:extLst>
              <a:ext uri="{FF2B5EF4-FFF2-40B4-BE49-F238E27FC236}">
                <a16:creationId xmlns:a16="http://schemas.microsoft.com/office/drawing/2014/main" id="{B88003D5-9B3E-532D-C7AB-27CC5C7760E1}"/>
              </a:ext>
            </a:extLst>
          </p:cNvPr>
          <p:cNvPicPr>
            <a:picLocks noChangeAspect="1"/>
          </p:cNvPicPr>
          <p:nvPr/>
        </p:nvPicPr>
        <p:blipFill>
          <a:blip r:embed="rId3"/>
          <a:stretch>
            <a:fillRect/>
          </a:stretch>
        </p:blipFill>
        <p:spPr>
          <a:xfrm>
            <a:off x="704515" y="2101850"/>
            <a:ext cx="5391485" cy="2102277"/>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5862D276-9A28-0C82-B71C-92E0551DC7A7}"/>
                  </a:ext>
                </a:extLst>
              </p:cNvPr>
              <p:cNvSpPr txBox="1"/>
              <p:nvPr/>
            </p:nvSpPr>
            <p:spPr>
              <a:xfrm>
                <a:off x="704515" y="4305727"/>
                <a:ext cx="5102294" cy="584775"/>
              </a:xfrm>
              <a:prstGeom prst="rect">
                <a:avLst/>
              </a:prstGeom>
              <a:noFill/>
            </p:spPr>
            <p:txBody>
              <a:bodyPr wrap="none" rtlCol="0">
                <a:spAutoFit/>
              </a:bodyPr>
              <a:lstStyle/>
              <a:p>
                <a:r>
                  <a:rPr lang="en-US" sz="1600" b="1" dirty="0"/>
                  <a:t>                   This work:</a:t>
                </a:r>
                <a:r>
                  <a:rPr lang="en-US" sz="1600" dirty="0"/>
                  <a:t> </a:t>
                </a:r>
                <a14:m>
                  <m:oMath xmlns:m="http://schemas.openxmlformats.org/officeDocument/2006/math">
                    <m:r>
                      <a:rPr lang="en-US" sz="1600" b="0" i="1" smtClean="0">
                        <a:latin typeface="Cambria Math" panose="02040503050406030204" pitchFamily="18" charset="0"/>
                      </a:rPr>
                      <m:t>𝑎</m:t>
                    </m:r>
                    <m:r>
                      <a:rPr lang="en-US" sz="1600" b="0" i="1" smtClean="0">
                        <a:latin typeface="Cambria Math" panose="02040503050406030204" pitchFamily="18" charset="0"/>
                      </a:rPr>
                      <m:t>=1.9</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cm</m:t>
                    </m:r>
                    <m:r>
                      <a:rPr lang="en-US" sz="1600" b="0" i="1" smtClean="0">
                        <a:latin typeface="Cambria Math" panose="02040503050406030204" pitchFamily="18" charset="0"/>
                      </a:rPr>
                      <m:t>   </m:t>
                    </m:r>
                    <m:r>
                      <a:rPr lang="en-US" sz="1600" b="0" i="1" smtClean="0">
                        <a:latin typeface="Cambria Math" panose="02040503050406030204" pitchFamily="18" charset="0"/>
                      </a:rPr>
                      <m:t>𝑏</m:t>
                    </m:r>
                    <m:r>
                      <a:rPr lang="en-US" sz="1600" b="0" i="1" smtClean="0">
                        <a:latin typeface="Cambria Math" panose="02040503050406030204" pitchFamily="18" charset="0"/>
                      </a:rPr>
                      <m:t>=</m:t>
                    </m:r>
                    <m:r>
                      <a:rPr lang="en-US" sz="1600" b="0" i="0" smtClean="0">
                        <a:latin typeface="Cambria Math" panose="02040503050406030204" pitchFamily="18" charset="0"/>
                      </a:rPr>
                      <m:t>3 </m:t>
                    </m:r>
                    <m:r>
                      <m:rPr>
                        <m:sty m:val="p"/>
                      </m:rPr>
                      <a:rPr lang="en-US" sz="1600" b="0" i="0" smtClean="0">
                        <a:latin typeface="Cambria Math" panose="02040503050406030204" pitchFamily="18" charset="0"/>
                      </a:rPr>
                      <m:t>cm</m:t>
                    </m:r>
                    <m:r>
                      <a:rPr lang="en-US" sz="1600" b="0" i="0" smtClean="0">
                        <a:latin typeface="Cambria Math" panose="02040503050406030204" pitchFamily="18" charset="0"/>
                      </a:rPr>
                      <m:t> </m:t>
                    </m:r>
                    <m:r>
                      <a:rPr lang="en-US" sz="1600" b="0" i="1" smtClean="0">
                        <a:latin typeface="Cambria Math" panose="02040503050406030204" pitchFamily="18" charset="0"/>
                      </a:rPr>
                      <m:t>ℓ=8</m:t>
                    </m:r>
                    <m:r>
                      <a:rPr lang="en-US" sz="1600" b="0" i="0" smtClean="0">
                        <a:latin typeface="Cambria Math" panose="02040503050406030204" pitchFamily="18" charset="0"/>
                      </a:rPr>
                      <m:t> </m:t>
                    </m:r>
                    <m:r>
                      <m:rPr>
                        <m:sty m:val="p"/>
                      </m:rPr>
                      <a:rPr lang="en-US" sz="1600" b="0" i="0" smtClean="0">
                        <a:latin typeface="Cambria Math" panose="02040503050406030204" pitchFamily="18" charset="0"/>
                      </a:rPr>
                      <m:t>cm</m:t>
                    </m:r>
                  </m:oMath>
                </a14:m>
                <a:endParaRPr lang="en-US" sz="1600" b="1" dirty="0"/>
              </a:p>
              <a:p>
                <a:r>
                  <a:rPr lang="en-US" sz="1600" b="1" dirty="0"/>
                  <a:t>Empirically Designed:</a:t>
                </a:r>
                <a:r>
                  <a:rPr lang="en-US" sz="1600" dirty="0"/>
                  <a:t> </a:t>
                </a:r>
                <a14:m>
                  <m:oMath xmlns:m="http://schemas.openxmlformats.org/officeDocument/2006/math">
                    <m:r>
                      <a:rPr lang="en-US" sz="1600" b="0" i="1" smtClean="0">
                        <a:latin typeface="Cambria Math" panose="02040503050406030204" pitchFamily="18" charset="0"/>
                      </a:rPr>
                      <m:t>𝑎</m:t>
                    </m:r>
                    <m:r>
                      <a:rPr lang="en-US" sz="1600" b="0" i="1" smtClean="0">
                        <a:latin typeface="Cambria Math" panose="02040503050406030204" pitchFamily="18" charset="0"/>
                      </a:rPr>
                      <m:t>=1.9  </m:t>
                    </m:r>
                    <m:r>
                      <m:rPr>
                        <m:sty m:val="p"/>
                      </m:rPr>
                      <a:rPr lang="en-US" sz="1600" b="0" i="0" smtClean="0">
                        <a:latin typeface="Cambria Math" panose="02040503050406030204" pitchFamily="18" charset="0"/>
                      </a:rPr>
                      <m:t>cm</m:t>
                    </m:r>
                    <m:r>
                      <a:rPr lang="en-US" sz="1600" b="0" i="0" smtClean="0">
                        <a:latin typeface="Cambria Math" panose="02040503050406030204" pitchFamily="18" charset="0"/>
                      </a:rPr>
                      <m:t>  </m:t>
                    </m:r>
                    <m:r>
                      <a:rPr lang="en-US" sz="1600" b="0" i="1" smtClean="0">
                        <a:latin typeface="Cambria Math" panose="02040503050406030204" pitchFamily="18" charset="0"/>
                      </a:rPr>
                      <m:t>𝑏</m:t>
                    </m:r>
                    <m:r>
                      <a:rPr lang="en-US" sz="1600" b="0" i="0" smtClean="0">
                        <a:latin typeface="Cambria Math" panose="02040503050406030204" pitchFamily="18" charset="0"/>
                      </a:rPr>
                      <m:t>=5 </m:t>
                    </m:r>
                    <m:r>
                      <m:rPr>
                        <m:sty m:val="p"/>
                      </m:rPr>
                      <a:rPr lang="en-US" sz="1600" b="0" i="0" smtClean="0">
                        <a:latin typeface="Cambria Math" panose="02040503050406030204" pitchFamily="18" charset="0"/>
                      </a:rPr>
                      <m:t>cm</m:t>
                    </m:r>
                    <m:r>
                      <a:rPr lang="en-US" sz="1600" b="0" i="0" smtClean="0">
                        <a:latin typeface="Cambria Math" panose="02040503050406030204" pitchFamily="18" charset="0"/>
                      </a:rPr>
                      <m:t>  </m:t>
                    </m:r>
                    <m:r>
                      <a:rPr lang="en-US" sz="1600" b="0" i="1" smtClean="0">
                        <a:latin typeface="Cambria Math" panose="02040503050406030204" pitchFamily="18" charset="0"/>
                      </a:rPr>
                      <m:t>ℓ=8 </m:t>
                    </m:r>
                    <m:r>
                      <m:rPr>
                        <m:sty m:val="p"/>
                      </m:rPr>
                      <a:rPr lang="en-US" sz="1600" b="0" i="0" smtClean="0">
                        <a:latin typeface="Cambria Math" panose="02040503050406030204" pitchFamily="18" charset="0"/>
                      </a:rPr>
                      <m:t>cm</m:t>
                    </m:r>
                  </m:oMath>
                </a14:m>
                <a:endParaRPr lang="en-US" sz="1600" b="1" dirty="0"/>
              </a:p>
            </p:txBody>
          </p:sp>
        </mc:Choice>
        <mc:Fallback xmlns="">
          <p:sp>
            <p:nvSpPr>
              <p:cNvPr id="8" name="TextBox 7">
                <a:extLst>
                  <a:ext uri="{FF2B5EF4-FFF2-40B4-BE49-F238E27FC236}">
                    <a16:creationId xmlns:a16="http://schemas.microsoft.com/office/drawing/2014/main" id="{5862D276-9A28-0C82-B71C-92E0551DC7A7}"/>
                  </a:ext>
                </a:extLst>
              </p:cNvPr>
              <p:cNvSpPr txBox="1">
                <a:spLocks noRot="1" noChangeAspect="1" noMove="1" noResize="1" noEditPoints="1" noAdjustHandles="1" noChangeArrowheads="1" noChangeShapeType="1" noTextEdit="1"/>
              </p:cNvSpPr>
              <p:nvPr/>
            </p:nvSpPr>
            <p:spPr>
              <a:xfrm>
                <a:off x="704515" y="4305727"/>
                <a:ext cx="5102294" cy="584775"/>
              </a:xfrm>
              <a:prstGeom prst="rect">
                <a:avLst/>
              </a:prstGeom>
              <a:blipFill>
                <a:blip r:embed="rId4"/>
                <a:stretch>
                  <a:fillRect l="-744" t="-2128" b="-14894"/>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7DDEB87A-4F69-CC05-38DB-13713BF8C406}"/>
              </a:ext>
            </a:extLst>
          </p:cNvPr>
          <p:cNvSpPr txBox="1"/>
          <p:nvPr/>
        </p:nvSpPr>
        <p:spPr>
          <a:xfrm>
            <a:off x="2441500" y="1630918"/>
            <a:ext cx="1721946" cy="369332"/>
          </a:xfrm>
          <a:prstGeom prst="rect">
            <a:avLst/>
          </a:prstGeom>
          <a:noFill/>
        </p:spPr>
        <p:txBody>
          <a:bodyPr wrap="none" rtlCol="0">
            <a:spAutoFit/>
          </a:bodyPr>
          <a:lstStyle/>
          <a:p>
            <a:r>
              <a:rPr lang="en-US" b="1" u="sng" dirty="0"/>
              <a:t>3 T (128 MHz)</a:t>
            </a:r>
          </a:p>
        </p:txBody>
      </p:sp>
      <p:sp>
        <p:nvSpPr>
          <p:cNvPr id="10" name="TextBox 9">
            <a:extLst>
              <a:ext uri="{FF2B5EF4-FFF2-40B4-BE49-F238E27FC236}">
                <a16:creationId xmlns:a16="http://schemas.microsoft.com/office/drawing/2014/main" id="{A268CF9E-BB4E-97B4-0356-B04C07A2E95E}"/>
              </a:ext>
            </a:extLst>
          </p:cNvPr>
          <p:cNvSpPr txBox="1"/>
          <p:nvPr/>
        </p:nvSpPr>
        <p:spPr>
          <a:xfrm>
            <a:off x="7770475" y="2116189"/>
            <a:ext cx="1646605" cy="646331"/>
          </a:xfrm>
          <a:prstGeom prst="rect">
            <a:avLst/>
          </a:prstGeom>
          <a:noFill/>
        </p:spPr>
        <p:txBody>
          <a:bodyPr wrap="none" rtlCol="0">
            <a:spAutoFit/>
          </a:bodyPr>
          <a:lstStyle/>
          <a:p>
            <a:pPr algn="r"/>
            <a:r>
              <a:rPr lang="en-US" dirty="0">
                <a:solidFill>
                  <a:srgbClr val="003BB1"/>
                </a:solidFill>
                <a:latin typeface="Arial" panose="020B0604020202020204" pitchFamily="34" charset="0"/>
                <a:cs typeface="Arial" panose="020B0604020202020204" pitchFamily="34" charset="0"/>
              </a:rPr>
              <a:t>Phantom Only</a:t>
            </a:r>
          </a:p>
          <a:p>
            <a:pPr algn="r"/>
            <a:r>
              <a:rPr lang="en-US" dirty="0">
                <a:solidFill>
                  <a:srgbClr val="003BB1"/>
                </a:solidFill>
                <a:latin typeface="Arial" panose="020B0604020202020204" pitchFamily="34" charset="0"/>
                <a:cs typeface="Arial" panose="020B0604020202020204" pitchFamily="34" charset="0"/>
              </a:rPr>
              <a:t>(</a:t>
            </a:r>
            <a:r>
              <a:rPr lang="en-US" b="1" u="sng" dirty="0">
                <a:solidFill>
                  <a:srgbClr val="003BB1"/>
                </a:solidFill>
                <a:highlight>
                  <a:srgbClr val="FFFF00"/>
                </a:highlight>
                <a:latin typeface="Arial" panose="020B0604020202020204" pitchFamily="34" charset="0"/>
                <a:cs typeface="Arial" panose="020B0604020202020204" pitchFamily="34" charset="0"/>
              </a:rPr>
              <a:t>baseline</a:t>
            </a:r>
            <a:r>
              <a:rPr lang="en-US" dirty="0">
                <a:solidFill>
                  <a:srgbClr val="003BB1"/>
                </a:solidFill>
                <a:latin typeface="Arial" panose="020B0604020202020204" pitchFamily="34" charset="0"/>
                <a:cs typeface="Arial" panose="020B0604020202020204" pitchFamily="34" charset="0"/>
              </a:rPr>
              <a:t>)</a:t>
            </a:r>
          </a:p>
        </p:txBody>
      </p:sp>
      <p:sp>
        <p:nvSpPr>
          <p:cNvPr id="11" name="TextBox 10">
            <a:extLst>
              <a:ext uri="{FF2B5EF4-FFF2-40B4-BE49-F238E27FC236}">
                <a16:creationId xmlns:a16="http://schemas.microsoft.com/office/drawing/2014/main" id="{76BAB5B0-32D3-18A7-856A-9038DC86D64F}"/>
              </a:ext>
            </a:extLst>
          </p:cNvPr>
          <p:cNvSpPr txBox="1"/>
          <p:nvPr/>
        </p:nvSpPr>
        <p:spPr>
          <a:xfrm>
            <a:off x="8046958" y="3257086"/>
            <a:ext cx="1326004" cy="369332"/>
          </a:xfrm>
          <a:prstGeom prst="rect">
            <a:avLst/>
          </a:prstGeom>
          <a:noFill/>
        </p:spPr>
        <p:txBody>
          <a:bodyPr wrap="none" rtlCol="0">
            <a:spAutoFit/>
          </a:bodyPr>
          <a:lstStyle/>
          <a:p>
            <a:pPr algn="r"/>
            <a:r>
              <a:rPr lang="en-US" dirty="0">
                <a:solidFill>
                  <a:srgbClr val="003BB1"/>
                </a:solidFill>
                <a:latin typeface="Arial" panose="020B0604020202020204" pitchFamily="34" charset="0"/>
                <a:cs typeface="Arial" panose="020B0604020202020204" pitchFamily="34" charset="0"/>
              </a:rPr>
              <a:t>Cable Only</a:t>
            </a:r>
          </a:p>
        </p:txBody>
      </p:sp>
      <p:sp>
        <p:nvSpPr>
          <p:cNvPr id="12" name="TextBox 11">
            <a:extLst>
              <a:ext uri="{FF2B5EF4-FFF2-40B4-BE49-F238E27FC236}">
                <a16:creationId xmlns:a16="http://schemas.microsoft.com/office/drawing/2014/main" id="{958779BF-F8AB-B255-B0CB-F95C5BABFF10}"/>
              </a:ext>
            </a:extLst>
          </p:cNvPr>
          <p:cNvSpPr txBox="1"/>
          <p:nvPr/>
        </p:nvSpPr>
        <p:spPr>
          <a:xfrm>
            <a:off x="8072605" y="4389586"/>
            <a:ext cx="1300357" cy="646331"/>
          </a:xfrm>
          <a:prstGeom prst="rect">
            <a:avLst/>
          </a:prstGeom>
          <a:noFill/>
        </p:spPr>
        <p:txBody>
          <a:bodyPr wrap="none" rtlCol="0">
            <a:spAutoFit/>
          </a:bodyPr>
          <a:lstStyle/>
          <a:p>
            <a:pPr algn="r"/>
            <a:r>
              <a:rPr lang="en-US" dirty="0">
                <a:solidFill>
                  <a:srgbClr val="003BB1"/>
                </a:solidFill>
                <a:latin typeface="Arial" panose="020B0604020202020204" pitchFamily="34" charset="0"/>
                <a:cs typeface="Arial" panose="020B0604020202020204" pitchFamily="34" charset="0"/>
              </a:rPr>
              <a:t>Empirically</a:t>
            </a:r>
            <a:br>
              <a:rPr lang="en-US" dirty="0">
                <a:solidFill>
                  <a:srgbClr val="003BB1"/>
                </a:solidFill>
                <a:latin typeface="Arial" panose="020B0604020202020204" pitchFamily="34" charset="0"/>
                <a:cs typeface="Arial" panose="020B0604020202020204" pitchFamily="34" charset="0"/>
              </a:rPr>
            </a:br>
            <a:r>
              <a:rPr lang="en-US" dirty="0">
                <a:solidFill>
                  <a:srgbClr val="003BB1"/>
                </a:solidFill>
                <a:latin typeface="Arial" panose="020B0604020202020204" pitchFamily="34" charset="0"/>
                <a:cs typeface="Arial" panose="020B0604020202020204" pitchFamily="34" charset="0"/>
              </a:rPr>
              <a:t>Designed</a:t>
            </a:r>
          </a:p>
        </p:txBody>
      </p:sp>
      <p:sp>
        <p:nvSpPr>
          <p:cNvPr id="13" name="TextBox 12">
            <a:extLst>
              <a:ext uri="{FF2B5EF4-FFF2-40B4-BE49-F238E27FC236}">
                <a16:creationId xmlns:a16="http://schemas.microsoft.com/office/drawing/2014/main" id="{82D08A54-6662-2C42-F706-96EB675858E0}"/>
              </a:ext>
            </a:extLst>
          </p:cNvPr>
          <p:cNvSpPr txBox="1"/>
          <p:nvPr/>
        </p:nvSpPr>
        <p:spPr>
          <a:xfrm>
            <a:off x="8111077" y="5779441"/>
            <a:ext cx="1261885" cy="369332"/>
          </a:xfrm>
          <a:prstGeom prst="rect">
            <a:avLst/>
          </a:prstGeom>
          <a:noFill/>
        </p:spPr>
        <p:txBody>
          <a:bodyPr wrap="none" rtlCol="0">
            <a:spAutoFit/>
          </a:bodyPr>
          <a:lstStyle/>
          <a:p>
            <a:pPr algn="r"/>
            <a:r>
              <a:rPr lang="en-US" b="1" dirty="0">
                <a:solidFill>
                  <a:srgbClr val="003BB1"/>
                </a:solidFill>
                <a:highlight>
                  <a:srgbClr val="FFFF00"/>
                </a:highlight>
                <a:latin typeface="Arial" panose="020B0604020202020204" pitchFamily="34" charset="0"/>
                <a:cs typeface="Arial" panose="020B0604020202020204" pitchFamily="34" charset="0"/>
              </a:rPr>
              <a:t>This work</a:t>
            </a:r>
          </a:p>
        </p:txBody>
      </p:sp>
      <p:grpSp>
        <p:nvGrpSpPr>
          <p:cNvPr id="14" name="Group 13">
            <a:extLst>
              <a:ext uri="{FF2B5EF4-FFF2-40B4-BE49-F238E27FC236}">
                <a16:creationId xmlns:a16="http://schemas.microsoft.com/office/drawing/2014/main" id="{22589BB9-9F9A-6A11-4A15-A6417A9E8804}"/>
              </a:ext>
            </a:extLst>
          </p:cNvPr>
          <p:cNvGrpSpPr/>
          <p:nvPr/>
        </p:nvGrpSpPr>
        <p:grpSpPr>
          <a:xfrm>
            <a:off x="9476886" y="1634713"/>
            <a:ext cx="2453946" cy="4874770"/>
            <a:chOff x="5888448" y="380257"/>
            <a:chExt cx="2453946" cy="4874770"/>
          </a:xfrm>
        </p:grpSpPr>
        <p:pic>
          <p:nvPicPr>
            <p:cNvPr id="15" name="Picture 14">
              <a:extLst>
                <a:ext uri="{FF2B5EF4-FFF2-40B4-BE49-F238E27FC236}">
                  <a16:creationId xmlns:a16="http://schemas.microsoft.com/office/drawing/2014/main" id="{BB6D9BEE-710B-4385-C661-9E0B422F91E8}"/>
                </a:ext>
              </a:extLst>
            </p:cNvPr>
            <p:cNvPicPr>
              <a:picLocks noChangeAspect="1"/>
            </p:cNvPicPr>
            <p:nvPr/>
          </p:nvPicPr>
          <p:blipFill rotWithShape="1">
            <a:blip r:embed="rId5"/>
            <a:srcRect l="8839" b="75155"/>
            <a:stretch/>
          </p:blipFill>
          <p:spPr>
            <a:xfrm>
              <a:off x="5888449" y="4025983"/>
              <a:ext cx="2453945" cy="1229044"/>
            </a:xfrm>
            <a:prstGeom prst="rect">
              <a:avLst/>
            </a:prstGeom>
          </p:spPr>
        </p:pic>
        <p:pic>
          <p:nvPicPr>
            <p:cNvPr id="16" name="Picture 15">
              <a:extLst>
                <a:ext uri="{FF2B5EF4-FFF2-40B4-BE49-F238E27FC236}">
                  <a16:creationId xmlns:a16="http://schemas.microsoft.com/office/drawing/2014/main" id="{22D04C1F-FF31-CE6E-5505-63D1EF306862}"/>
                </a:ext>
              </a:extLst>
            </p:cNvPr>
            <p:cNvPicPr>
              <a:picLocks noChangeAspect="1"/>
            </p:cNvPicPr>
            <p:nvPr/>
          </p:nvPicPr>
          <p:blipFill rotWithShape="1">
            <a:blip r:embed="rId5"/>
            <a:srcRect l="8839" t="24849" b="24849"/>
            <a:stretch/>
          </p:blipFill>
          <p:spPr>
            <a:xfrm>
              <a:off x="5888448" y="1579223"/>
              <a:ext cx="2453945" cy="2488376"/>
            </a:xfrm>
            <a:prstGeom prst="rect">
              <a:avLst/>
            </a:prstGeom>
          </p:spPr>
        </p:pic>
        <p:pic>
          <p:nvPicPr>
            <p:cNvPr id="17" name="Picture 16">
              <a:extLst>
                <a:ext uri="{FF2B5EF4-FFF2-40B4-BE49-F238E27FC236}">
                  <a16:creationId xmlns:a16="http://schemas.microsoft.com/office/drawing/2014/main" id="{623F718C-3EB2-B575-02D1-9DE2E086B740}"/>
                </a:ext>
              </a:extLst>
            </p:cNvPr>
            <p:cNvPicPr>
              <a:picLocks noChangeAspect="1"/>
            </p:cNvPicPr>
            <p:nvPr/>
          </p:nvPicPr>
          <p:blipFill rotWithShape="1">
            <a:blip r:embed="rId5"/>
            <a:srcRect l="8839" t="75386" b="-231"/>
            <a:stretch/>
          </p:blipFill>
          <p:spPr>
            <a:xfrm>
              <a:off x="5888449" y="380257"/>
              <a:ext cx="2453945" cy="1229044"/>
            </a:xfrm>
            <a:prstGeom prst="rect">
              <a:avLst/>
            </a:prstGeom>
          </p:spPr>
        </p:pic>
      </p:grpSp>
      <p:sp>
        <p:nvSpPr>
          <p:cNvPr id="18" name="Rectangle 17">
            <a:extLst>
              <a:ext uri="{FF2B5EF4-FFF2-40B4-BE49-F238E27FC236}">
                <a16:creationId xmlns:a16="http://schemas.microsoft.com/office/drawing/2014/main" id="{0463E73D-87B2-C23D-BB83-984C4D1C6DD8}"/>
              </a:ext>
            </a:extLst>
          </p:cNvPr>
          <p:cNvSpPr/>
          <p:nvPr/>
        </p:nvSpPr>
        <p:spPr>
          <a:xfrm>
            <a:off x="8046959" y="5280439"/>
            <a:ext cx="4069204" cy="13011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Several plastic bottles on a table&#10;&#10;Description automatically generated">
            <a:extLst>
              <a:ext uri="{FF2B5EF4-FFF2-40B4-BE49-F238E27FC236}">
                <a16:creationId xmlns:a16="http://schemas.microsoft.com/office/drawing/2014/main" id="{F470B4F1-65F5-762F-C789-93380D8FF42B}"/>
              </a:ext>
            </a:extLst>
          </p:cNvPr>
          <p:cNvPicPr>
            <a:picLocks noChangeAspect="1"/>
          </p:cNvPicPr>
          <p:nvPr/>
        </p:nvPicPr>
        <p:blipFill rotWithShape="1">
          <a:blip r:embed="rId6"/>
          <a:srcRect t="31034" b="22625"/>
          <a:stretch/>
        </p:blipFill>
        <p:spPr>
          <a:xfrm>
            <a:off x="9815707" y="106954"/>
            <a:ext cx="1776301" cy="1463386"/>
          </a:xfrm>
          <a:prstGeom prst="rect">
            <a:avLst/>
          </a:prstGeom>
        </p:spPr>
      </p:pic>
    </p:spTree>
    <p:extLst>
      <p:ext uri="{BB962C8B-B14F-4D97-AF65-F5344CB8AC3E}">
        <p14:creationId xmlns:p14="http://schemas.microsoft.com/office/powerpoint/2010/main" val="3502761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EFC6901-7648-947C-3445-97AD5F9E2179}"/>
              </a:ext>
            </a:extLst>
          </p:cNvPr>
          <p:cNvSpPr>
            <a:spLocks noGrp="1"/>
          </p:cNvSpPr>
          <p:nvPr>
            <p:ph type="title"/>
          </p:nvPr>
        </p:nvSpPr>
        <p:spPr/>
        <p:txBody>
          <a:bodyPr/>
          <a:lstStyle/>
          <a:p>
            <a:r>
              <a:rPr lang="en-US" sz="3600" b="1" i="0" dirty="0">
                <a:latin typeface="Acumin Pro Condensed Semibold" panose="020B0506020202020204" pitchFamily="34" charset="77"/>
              </a:rPr>
              <a:t>Floating Cable Trap Design Tool</a:t>
            </a:r>
            <a:endParaRPr lang="en-US" dirty="0"/>
          </a:p>
        </p:txBody>
      </p:sp>
      <p:sp>
        <p:nvSpPr>
          <p:cNvPr id="6" name="Footer Placeholder 5">
            <a:extLst>
              <a:ext uri="{FF2B5EF4-FFF2-40B4-BE49-F238E27FC236}">
                <a16:creationId xmlns:a16="http://schemas.microsoft.com/office/drawing/2014/main" id="{4DDBB702-53A7-3311-85E3-CF611C2EFA4A}"/>
              </a:ext>
            </a:extLst>
          </p:cNvPr>
          <p:cNvSpPr>
            <a:spLocks noGrp="1"/>
          </p:cNvSpPr>
          <p:nvPr>
            <p:ph type="ftr" sz="quarter" idx="12"/>
          </p:nvPr>
        </p:nvSpPr>
        <p:spPr/>
        <p:txBody>
          <a:bodyPr/>
          <a:lstStyle/>
          <a:p>
            <a:pPr algn="r"/>
            <a:r>
              <a:rPr lang="en-US"/>
              <a:t>3/31/23            ‹#›</a:t>
            </a:r>
            <a:endParaRPr lang="en-US" dirty="0"/>
          </a:p>
        </p:txBody>
      </p:sp>
      <p:pic>
        <p:nvPicPr>
          <p:cNvPr id="10" name="Picture 9">
            <a:extLst>
              <a:ext uri="{FF2B5EF4-FFF2-40B4-BE49-F238E27FC236}">
                <a16:creationId xmlns:a16="http://schemas.microsoft.com/office/drawing/2014/main" id="{A2568505-EAD1-16AC-84D7-E8CC1A353B71}"/>
              </a:ext>
            </a:extLst>
          </p:cNvPr>
          <p:cNvPicPr>
            <a:picLocks noChangeAspect="1"/>
          </p:cNvPicPr>
          <p:nvPr/>
        </p:nvPicPr>
        <p:blipFill>
          <a:blip r:embed="rId3"/>
          <a:stretch>
            <a:fillRect/>
          </a:stretch>
        </p:blipFill>
        <p:spPr>
          <a:xfrm>
            <a:off x="8308974" y="2121931"/>
            <a:ext cx="3165475" cy="3025232"/>
          </a:xfrm>
          <a:prstGeom prst="rect">
            <a:avLst/>
          </a:prstGeom>
        </p:spPr>
      </p:pic>
      <p:sp>
        <p:nvSpPr>
          <p:cNvPr id="11" name="TextBox 10">
            <a:extLst>
              <a:ext uri="{FF2B5EF4-FFF2-40B4-BE49-F238E27FC236}">
                <a16:creationId xmlns:a16="http://schemas.microsoft.com/office/drawing/2014/main" id="{58840883-F444-641B-D516-A5697345B652}"/>
              </a:ext>
            </a:extLst>
          </p:cNvPr>
          <p:cNvSpPr txBox="1"/>
          <p:nvPr/>
        </p:nvSpPr>
        <p:spPr>
          <a:xfrm>
            <a:off x="965449" y="1473639"/>
            <a:ext cx="10550275"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Download</a:t>
            </a:r>
            <a:r>
              <a:rPr lang="en-US" sz="2800" dirty="0">
                <a:latin typeface="Arial" panose="020B0604020202020204" pitchFamily="34" charset="0"/>
                <a:cs typeface="Arial" panose="020B0604020202020204" pitchFamily="34" charset="0"/>
              </a:rPr>
              <a:t>: https://</a:t>
            </a:r>
            <a:r>
              <a:rPr lang="en-US" sz="2800" dirty="0" err="1">
                <a:latin typeface="Arial" panose="020B0604020202020204" pitchFamily="34" charset="0"/>
                <a:cs typeface="Arial" panose="020B0604020202020204" pitchFamily="34" charset="0"/>
              </a:rPr>
              <a:t>github.com</a:t>
            </a:r>
            <a:r>
              <a:rPr lang="en-US" sz="2800" dirty="0">
                <a:latin typeface="Arial" panose="020B0604020202020204" pitchFamily="34" charset="0"/>
                <a:cs typeface="Arial" panose="020B0604020202020204" pitchFamily="34" charset="0"/>
              </a:rPr>
              <a:t>/MRBEL-Purdue/floating-cable-trap</a:t>
            </a:r>
          </a:p>
        </p:txBody>
      </p:sp>
      <p:sp>
        <p:nvSpPr>
          <p:cNvPr id="12" name="TextBox 11">
            <a:extLst>
              <a:ext uri="{FF2B5EF4-FFF2-40B4-BE49-F238E27FC236}">
                <a16:creationId xmlns:a16="http://schemas.microsoft.com/office/drawing/2014/main" id="{B79E1A05-95B7-5A7B-2E59-3B1EE72A1CBF}"/>
              </a:ext>
            </a:extLst>
          </p:cNvPr>
          <p:cNvSpPr txBox="1"/>
          <p:nvPr/>
        </p:nvSpPr>
        <p:spPr>
          <a:xfrm>
            <a:off x="965449" y="2700338"/>
            <a:ext cx="3661580" cy="523220"/>
          </a:xfrm>
          <a:prstGeom prst="rect">
            <a:avLst/>
          </a:prstGeom>
          <a:noFill/>
        </p:spPr>
        <p:txBody>
          <a:bodyPr wrap="none" rtlCol="0">
            <a:spAutoFit/>
          </a:bodyPr>
          <a:lstStyle/>
          <a:p>
            <a:r>
              <a:rPr lang="en-US" sz="2800" b="1" dirty="0">
                <a:latin typeface="Arial" panose="020B0604020202020204" pitchFamily="34" charset="0"/>
                <a:cs typeface="Arial" panose="020B0604020202020204" pitchFamily="34" charset="0"/>
              </a:rPr>
              <a:t>Paper</a:t>
            </a:r>
            <a:r>
              <a:rPr lang="en-US" sz="2800" dirty="0">
                <a:latin typeface="Arial" panose="020B0604020202020204" pitchFamily="34" charset="0"/>
                <a:cs typeface="Arial" panose="020B0604020202020204" pitchFamily="34" charset="0"/>
              </a:rPr>
              <a:t>: Coming Soon!</a:t>
            </a:r>
          </a:p>
        </p:txBody>
      </p:sp>
      <p:pic>
        <p:nvPicPr>
          <p:cNvPr id="13" name="Picture 12">
            <a:extLst>
              <a:ext uri="{FF2B5EF4-FFF2-40B4-BE49-F238E27FC236}">
                <a16:creationId xmlns:a16="http://schemas.microsoft.com/office/drawing/2014/main" id="{16D4AE2A-65E2-9883-0B7A-8F305CD5F6D5}"/>
              </a:ext>
            </a:extLst>
          </p:cNvPr>
          <p:cNvPicPr>
            <a:picLocks noChangeAspect="1"/>
          </p:cNvPicPr>
          <p:nvPr/>
        </p:nvPicPr>
        <p:blipFill rotWithShape="1">
          <a:blip r:embed="rId4"/>
          <a:srcRect b="12737"/>
          <a:stretch/>
        </p:blipFill>
        <p:spPr>
          <a:xfrm>
            <a:off x="4389059" y="6125074"/>
            <a:ext cx="635279" cy="554364"/>
          </a:xfrm>
          <a:prstGeom prst="rect">
            <a:avLst/>
          </a:prstGeom>
        </p:spPr>
      </p:pic>
      <p:sp>
        <p:nvSpPr>
          <p:cNvPr id="14" name="TextBox 40">
            <a:extLst>
              <a:ext uri="{FF2B5EF4-FFF2-40B4-BE49-F238E27FC236}">
                <a16:creationId xmlns:a16="http://schemas.microsoft.com/office/drawing/2014/main" id="{D47741E0-886C-47CF-B040-0FAC4EE922D6}"/>
              </a:ext>
            </a:extLst>
          </p:cNvPr>
          <p:cNvSpPr txBox="1"/>
          <p:nvPr/>
        </p:nvSpPr>
        <p:spPr>
          <a:xfrm>
            <a:off x="5046720" y="6157363"/>
            <a:ext cx="4901513" cy="461665"/>
          </a:xfrm>
          <a:prstGeom prst="rect">
            <a:avLst/>
          </a:prstGeom>
          <a:noFill/>
        </p:spPr>
        <p:txBody>
          <a:bodyPr wrap="square">
            <a:spAutoFit/>
          </a:bodyPr>
          <a:lstStyle>
            <a:defPPr>
              <a:defRPr kern="0"/>
            </a:defPPr>
          </a:lstStyle>
          <a:p>
            <a:pPr defTabSz="1330635">
              <a:defRPr/>
            </a:pPr>
            <a:r>
              <a:rPr lang="en-US" sz="1200" dirty="0">
                <a:latin typeface="Acumin Pro" panose="020B0504020202020204" pitchFamily="34" charset="77"/>
                <a:ea typeface="+mn-ea"/>
                <a:cs typeface="+mn-cs"/>
              </a:rPr>
              <a:t>Magnetic Resonance Biomedical Engineering Laboratory</a:t>
            </a:r>
            <a:r>
              <a:rPr lang="en-US" sz="1200" b="1" dirty="0">
                <a:latin typeface="Acumin Pro" panose="020B0504020202020204" pitchFamily="34" charset="77"/>
                <a:ea typeface="+mn-ea"/>
                <a:cs typeface="+mn-cs"/>
              </a:rPr>
              <a:t> (MRBEL)</a:t>
            </a:r>
            <a:endParaRPr lang="en-US" sz="1200" dirty="0">
              <a:latin typeface="Acumin Pro" panose="020B0504020202020204" pitchFamily="34" charset="77"/>
              <a:ea typeface="+mn-ea"/>
              <a:cs typeface="+mn-cs"/>
            </a:endParaRPr>
          </a:p>
          <a:p>
            <a:pPr defTabSz="1330635">
              <a:defRPr/>
            </a:pPr>
            <a:r>
              <a:rPr lang="en-US" sz="1200" b="1" dirty="0">
                <a:latin typeface="Acumin Pro" panose="020B0504020202020204" pitchFamily="34" charset="77"/>
                <a:ea typeface="+mn-ea"/>
                <a:cs typeface="+mn-cs"/>
              </a:rPr>
              <a:t>The Purdue Engineering MRI Facility</a:t>
            </a:r>
          </a:p>
        </p:txBody>
      </p:sp>
      <p:sp>
        <p:nvSpPr>
          <p:cNvPr id="15" name="TextBox 14">
            <a:extLst>
              <a:ext uri="{FF2B5EF4-FFF2-40B4-BE49-F238E27FC236}">
                <a16:creationId xmlns:a16="http://schemas.microsoft.com/office/drawing/2014/main" id="{B1F6BCC3-D1D2-5046-4D0D-76FD8E339B56}"/>
              </a:ext>
            </a:extLst>
          </p:cNvPr>
          <p:cNvSpPr txBox="1"/>
          <p:nvPr/>
        </p:nvSpPr>
        <p:spPr>
          <a:xfrm>
            <a:off x="6096000" y="370717"/>
            <a:ext cx="2973891" cy="523220"/>
          </a:xfrm>
          <a:prstGeom prst="rect">
            <a:avLst/>
          </a:prstGeom>
          <a:noFill/>
        </p:spPr>
        <p:txBody>
          <a:bodyPr wrap="none" rtlCol="0">
            <a:spAutoFit/>
          </a:bodyPr>
          <a:lstStyle/>
          <a:p>
            <a:r>
              <a:rPr lang="en-US" sz="2800" b="1" u="sng" dirty="0">
                <a:solidFill>
                  <a:srgbClr val="FF0000"/>
                </a:solidFill>
                <a:latin typeface="Arial" panose="020B0604020202020204" pitchFamily="34" charset="0"/>
                <a:cs typeface="Arial" panose="020B0604020202020204" pitchFamily="34" charset="0"/>
              </a:rPr>
              <a:t>Team </a:t>
            </a:r>
            <a:r>
              <a:rPr lang="en-US" sz="2800" b="1" u="sng" dirty="0" err="1">
                <a:solidFill>
                  <a:srgbClr val="FF0000"/>
                </a:solidFill>
                <a:latin typeface="Arial" panose="020B0604020202020204" pitchFamily="34" charset="0"/>
                <a:cs typeface="Arial" panose="020B0604020202020204" pitchFamily="34" charset="0"/>
              </a:rPr>
              <a:t>BoilerTrap</a:t>
            </a:r>
            <a:endParaRPr lang="en-US" sz="2800" u="sng" dirty="0">
              <a:solidFill>
                <a:srgbClr val="FF0000"/>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25370AE0-2622-7A36-63EB-20A294CFA76B}"/>
              </a:ext>
            </a:extLst>
          </p:cNvPr>
          <p:cNvSpPr txBox="1"/>
          <p:nvPr/>
        </p:nvSpPr>
        <p:spPr>
          <a:xfrm>
            <a:off x="4389059" y="5421465"/>
            <a:ext cx="7478199" cy="677108"/>
          </a:xfrm>
          <a:prstGeom prst="rect">
            <a:avLst/>
          </a:prstGeom>
          <a:noFill/>
        </p:spPr>
        <p:txBody>
          <a:bodyPr wrap="square">
            <a:spAutoFit/>
          </a:bodyPr>
          <a:lstStyle/>
          <a:p>
            <a:r>
              <a:rPr lang="en-US" sz="2000" dirty="0"/>
              <a:t>Folk Narongrit, </a:t>
            </a:r>
            <a:r>
              <a:rPr lang="en-US" sz="2000" dirty="0" err="1"/>
              <a:t>Thejas</a:t>
            </a:r>
            <a:r>
              <a:rPr lang="en-US" sz="2000" dirty="0"/>
              <a:t> Vishnu Ramesh, Joseph V. </a:t>
            </a:r>
            <a:r>
              <a:rPr lang="en-US" sz="2000" dirty="0" err="1"/>
              <a:t>Rispoli</a:t>
            </a:r>
            <a:br>
              <a:rPr lang="en-US" sz="2000" dirty="0"/>
            </a:br>
            <a:r>
              <a:rPr lang="en-US" dirty="0"/>
              <a:t>Purdue University, West Lafayette, IN, USA</a:t>
            </a:r>
          </a:p>
        </p:txBody>
      </p:sp>
      <p:sp>
        <p:nvSpPr>
          <p:cNvPr id="17" name="TextBox 16">
            <a:extLst>
              <a:ext uri="{FF2B5EF4-FFF2-40B4-BE49-F238E27FC236}">
                <a16:creationId xmlns:a16="http://schemas.microsoft.com/office/drawing/2014/main" id="{A6CD24F5-FB68-D933-F9FD-52AED8594BB7}"/>
              </a:ext>
            </a:extLst>
          </p:cNvPr>
          <p:cNvSpPr txBox="1"/>
          <p:nvPr/>
        </p:nvSpPr>
        <p:spPr>
          <a:xfrm>
            <a:off x="4389059" y="4165044"/>
            <a:ext cx="2367956"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2142494507"/>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EFFFF"/>
      </a:lt1>
      <a:dk2>
        <a:srgbClr val="55585F"/>
      </a:dk2>
      <a:lt2>
        <a:srgbClr val="CECACB"/>
      </a:lt2>
      <a:accent1>
        <a:srgbClr val="CFB891"/>
      </a:accent1>
      <a:accent2>
        <a:srgbClr val="555960"/>
      </a:accent2>
      <a:accent3>
        <a:srgbClr val="8D6F3D"/>
      </a:accent3>
      <a:accent4>
        <a:srgbClr val="FFFFFF"/>
      </a:accent4>
      <a:accent5>
        <a:srgbClr val="DAAA00"/>
      </a:accent5>
      <a:accent6>
        <a:srgbClr val="9D9694"/>
      </a:accent6>
      <a:hlink>
        <a:srgbClr val="000000"/>
      </a:hlink>
      <a:folHlink>
        <a:srgbClr val="FEFFFF"/>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MM-23-645083-Purdue-Standard-20230329" id="{27BFFCF5-3893-564F-9D79-7211049AF84A}" vid="{DA483483-262C-8944-9745-BAAE73176D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6656b4d-3fa0-4709-acfb-d5e813445d1e">
      <UserInfo>
        <DisplayName>Schott, Thomas H.</DisplayName>
        <AccountId>17</AccountId>
        <AccountType/>
      </UserInfo>
      <UserInfo>
        <DisplayName>Sarault, Olivia M</DisplayName>
        <AccountId>29</AccountId>
        <AccountType/>
      </UserInfo>
      <UserInfo>
        <DisplayName>Hiller, Kelly R</DisplayName>
        <AccountId>98</AccountId>
        <AccountType/>
      </UserInfo>
      <UserInfo>
        <DisplayName>Eddy, Abigail Ellen</DisplayName>
        <AccountId>46</AccountId>
        <AccountType/>
      </UserInfo>
      <UserInfo>
        <DisplayName>Gu, Yu Rain</DisplayName>
        <AccountId>77</AccountId>
        <AccountType/>
      </UserInfo>
      <UserInfo>
        <DisplayName>Reese, Kristy S</DisplayName>
        <AccountId>26</AccountId>
        <AccountType/>
      </UserInfo>
    </SharedWithUsers>
    <lcf76f155ced4ddcb4097134ff3c332f xmlns="37af3f4b-4b66-46f9-8456-831d9bc3e737">
      <Terms xmlns="http://schemas.microsoft.com/office/infopath/2007/PartnerControls"/>
    </lcf76f155ced4ddcb4097134ff3c332f>
    <TaxCatchAll xmlns="d6656b4d-3fa0-4709-acfb-d5e813445d1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E202481DC1CB46AA011D949D311478" ma:contentTypeVersion="13" ma:contentTypeDescription="Create a new document." ma:contentTypeScope="" ma:versionID="309c718596e4092f54ce9aa93358bb8d">
  <xsd:schema xmlns:xsd="http://www.w3.org/2001/XMLSchema" xmlns:xs="http://www.w3.org/2001/XMLSchema" xmlns:p="http://schemas.microsoft.com/office/2006/metadata/properties" xmlns:ns2="37af3f4b-4b66-46f9-8456-831d9bc3e737" xmlns:ns3="d6656b4d-3fa0-4709-acfb-d5e813445d1e" targetNamespace="http://schemas.microsoft.com/office/2006/metadata/properties" ma:root="true" ma:fieldsID="0c34f3e70276db9d2471c2526b8de3df" ns2:_="" ns3:_="">
    <xsd:import namespace="37af3f4b-4b66-46f9-8456-831d9bc3e737"/>
    <xsd:import namespace="d6656b4d-3fa0-4709-acfb-d5e813445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af3f4b-4b66-46f9-8456-831d9bc3e737"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e9e90a8-b24c-4be7-8760-a88b2cd47eb1"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656b4d-3fa0-4709-acfb-d5e813445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ebcf308-42de-4d63-b51a-b2360cc04078}" ma:internalName="TaxCatchAll" ma:showField="CatchAllData" ma:web="d6656b4d-3fa0-4709-acfb-d5e813445d1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B64EEB-1B4A-4920-AA44-E234D7D487D1}">
  <ds:schemaRefs>
    <ds:schemaRef ds:uri="http://schemas.microsoft.com/sharepoint/v3/contenttype/forms"/>
  </ds:schemaRefs>
</ds:datastoreItem>
</file>

<file path=customXml/itemProps2.xml><?xml version="1.0" encoding="utf-8"?>
<ds:datastoreItem xmlns:ds="http://schemas.openxmlformats.org/officeDocument/2006/customXml" ds:itemID="{21DE0D6C-581B-4814-98E7-EF172D5D46A1}">
  <ds:schemaRefs>
    <ds:schemaRef ds:uri="d6656b4d-3fa0-4709-acfb-d5e813445d1e"/>
    <ds:schemaRef ds:uri="http://purl.org/dc/dcmitype/"/>
    <ds:schemaRef ds:uri="http://schemas.openxmlformats.org/package/2006/metadata/core-properties"/>
    <ds:schemaRef ds:uri="http://purl.org/dc/elements/1.1/"/>
    <ds:schemaRef ds:uri="http://purl.org/dc/terms/"/>
    <ds:schemaRef ds:uri="http://schemas.microsoft.com/office/2006/documentManagement/types"/>
    <ds:schemaRef ds:uri="http://www.w3.org/XML/1998/namespace"/>
    <ds:schemaRef ds:uri="http://schemas.microsoft.com/office/infopath/2007/PartnerControls"/>
    <ds:schemaRef ds:uri="37af3f4b-4b66-46f9-8456-831d9bc3e737"/>
    <ds:schemaRef ds:uri="http://schemas.microsoft.com/office/2006/metadata/properties"/>
  </ds:schemaRefs>
</ds:datastoreItem>
</file>

<file path=customXml/itemProps3.xml><?xml version="1.0" encoding="utf-8"?>
<ds:datastoreItem xmlns:ds="http://schemas.openxmlformats.org/officeDocument/2006/customXml" ds:itemID="{64D795B0-FAA0-424A-9B96-7691ED1EF2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af3f4b-4b66-46f9-8456-831d9bc3e737"/>
    <ds:schemaRef ds:uri="d6656b4d-3fa0-4709-acfb-d5e813445d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11169</TotalTime>
  <Words>1220</Words>
  <Application>Microsoft Office PowerPoint</Application>
  <PresentationFormat>Widescreen</PresentationFormat>
  <Paragraphs>125</Paragraphs>
  <Slides>8</Slides>
  <Notes>8</Notes>
  <HiddenSlides>0</HiddenSlides>
  <MMClips>1</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Floating Cable Trap Design Tool</vt:lpstr>
      <vt:lpstr>What is a Floating Cable Trap?</vt:lpstr>
      <vt:lpstr>Design Equations</vt:lpstr>
      <vt:lpstr>Demo – (Parametric Design Process)</vt:lpstr>
      <vt:lpstr>Parametric Design Process</vt:lpstr>
      <vt:lpstr>Optimized Design Combinations</vt:lpstr>
      <vt:lpstr>Performance</vt:lpstr>
      <vt:lpstr>Floating Cable Trap Design Tool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Ramona McCarthy</dc:creator>
  <cp:lastModifiedBy>Narongrit, Folk</cp:lastModifiedBy>
  <cp:revision>37</cp:revision>
  <dcterms:created xsi:type="dcterms:W3CDTF">2023-02-16T02:16:06Z</dcterms:created>
  <dcterms:modified xsi:type="dcterms:W3CDTF">2024-05-07T01:05:35Z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2023-02-20T19:00:53Z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b33bf962-ed92-4dd9-bc75-9825fb79b2e3</vt:lpwstr>
  </property>
  <property fmtid="{D5CDD505-2E9C-101B-9397-08002B2CF9AE}" pid="8" name="MSIP_Label_4044bd30-2ed7-4c9d-9d12-46200872a97b_ContentBits">
    <vt:lpwstr>0</vt:lpwstr>
  </property>
  <property fmtid="{D5CDD505-2E9C-101B-9397-08002B2CF9AE}" pid="9" name="ContentTypeId">
    <vt:lpwstr>0x01010054E202481DC1CB46AA011D949D311478</vt:lpwstr>
  </property>
  <property fmtid="{D5CDD505-2E9C-101B-9397-08002B2CF9AE}" pid="10" name="MediaServiceImageTags">
    <vt:lpwstr/>
  </property>
</Properties>
</file>