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6858000" cx="12190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5" roundtripDataSignature="AMtx7mgu7WrBkqjPYpY9arzGgz9WVwomp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customschemas.google.com/relationships/presentationmetadata" Target="metadata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2" name="Google Shape;92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0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2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3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4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5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6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7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8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9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ront/Pause A " showMasterSp="0">
  <p:cSld name="Front/Pause A 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/>
          <p:nvPr/>
        </p:nvSpPr>
        <p:spPr>
          <a:xfrm>
            <a:off x="0" y="0"/>
            <a:ext cx="12193200" cy="686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12"/>
          <p:cNvSpPr txBox="1"/>
          <p:nvPr>
            <p:ph idx="10" type="dt"/>
          </p:nvPr>
        </p:nvSpPr>
        <p:spPr>
          <a:xfrm>
            <a:off x="0" y="691200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sz="1600"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3" name="Google Shape;23;p12"/>
          <p:cNvSpPr txBox="1"/>
          <p:nvPr>
            <p:ph idx="11" type="ftr"/>
          </p:nvPr>
        </p:nvSpPr>
        <p:spPr>
          <a:xfrm>
            <a:off x="0" y="691200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2"/>
          <p:cNvSpPr txBox="1"/>
          <p:nvPr>
            <p:ph idx="12" type="sldNum"/>
          </p:nvPr>
        </p:nvSpPr>
        <p:spPr>
          <a:xfrm>
            <a:off x="0" y="691200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" name="Google Shape;25;p12"/>
          <p:cNvSpPr/>
          <p:nvPr/>
        </p:nvSpPr>
        <p:spPr>
          <a:xfrm>
            <a:off x="4870539" y="1651373"/>
            <a:ext cx="2388323" cy="3483354"/>
          </a:xfrm>
          <a:custGeom>
            <a:rect b="b" l="l" r="r" t="t"/>
            <a:pathLst>
              <a:path extrusionOk="0" h="7196138" w="4933949">
                <a:moveTo>
                  <a:pt x="1050029" y="6094413"/>
                </a:moveTo>
                <a:cubicBezTo>
                  <a:pt x="2409664" y="6623557"/>
                  <a:pt x="2524285" y="6623557"/>
                  <a:pt x="3883920" y="6094413"/>
                </a:cubicBezTo>
                <a:cubicBezTo>
                  <a:pt x="3883920" y="6094413"/>
                  <a:pt x="3883920" y="6094413"/>
                  <a:pt x="4933949" y="6645934"/>
                </a:cubicBezTo>
                <a:cubicBezTo>
                  <a:pt x="4933949" y="6645934"/>
                  <a:pt x="4933949" y="6645934"/>
                  <a:pt x="3883920" y="7196138"/>
                </a:cubicBezTo>
                <a:cubicBezTo>
                  <a:pt x="2524285" y="6668311"/>
                  <a:pt x="2409664" y="6668311"/>
                  <a:pt x="1050029" y="7196138"/>
                </a:cubicBezTo>
                <a:cubicBezTo>
                  <a:pt x="1050029" y="7196138"/>
                  <a:pt x="1050029" y="7196138"/>
                  <a:pt x="0" y="6645934"/>
                </a:cubicBezTo>
                <a:cubicBezTo>
                  <a:pt x="0" y="6645934"/>
                  <a:pt x="0" y="6645934"/>
                  <a:pt x="1050029" y="6094413"/>
                </a:cubicBezTo>
                <a:close/>
                <a:moveTo>
                  <a:pt x="1050029" y="4730750"/>
                </a:moveTo>
                <a:cubicBezTo>
                  <a:pt x="2409664" y="5260657"/>
                  <a:pt x="2524285" y="5260657"/>
                  <a:pt x="3883920" y="4730750"/>
                </a:cubicBezTo>
                <a:cubicBezTo>
                  <a:pt x="3883920" y="4730750"/>
                  <a:pt x="3883920" y="4730750"/>
                  <a:pt x="4933949" y="5283066"/>
                </a:cubicBezTo>
                <a:cubicBezTo>
                  <a:pt x="4933949" y="5283066"/>
                  <a:pt x="4933949" y="5283066"/>
                  <a:pt x="3883920" y="5834063"/>
                </a:cubicBezTo>
                <a:cubicBezTo>
                  <a:pt x="2524285" y="5305475"/>
                  <a:pt x="2409664" y="5305475"/>
                  <a:pt x="1050029" y="5834063"/>
                </a:cubicBezTo>
                <a:cubicBezTo>
                  <a:pt x="1050029" y="5834063"/>
                  <a:pt x="1050029" y="5834063"/>
                  <a:pt x="0" y="5283066"/>
                </a:cubicBezTo>
                <a:cubicBezTo>
                  <a:pt x="0" y="5283066"/>
                  <a:pt x="0" y="5283066"/>
                  <a:pt x="1050029" y="4730750"/>
                </a:cubicBezTo>
                <a:close/>
                <a:moveTo>
                  <a:pt x="1050029" y="3368675"/>
                </a:moveTo>
                <a:cubicBezTo>
                  <a:pt x="2409664" y="3898582"/>
                  <a:pt x="2524285" y="3898582"/>
                  <a:pt x="3883920" y="3368675"/>
                </a:cubicBezTo>
                <a:cubicBezTo>
                  <a:pt x="3883920" y="3368675"/>
                  <a:pt x="3883920" y="3368675"/>
                  <a:pt x="4933949" y="3920991"/>
                </a:cubicBezTo>
                <a:cubicBezTo>
                  <a:pt x="4933949" y="3920991"/>
                  <a:pt x="4933949" y="3920991"/>
                  <a:pt x="3883920" y="4471988"/>
                </a:cubicBezTo>
                <a:cubicBezTo>
                  <a:pt x="2524285" y="3943400"/>
                  <a:pt x="2409664" y="3943400"/>
                  <a:pt x="1050029" y="4471988"/>
                </a:cubicBezTo>
                <a:cubicBezTo>
                  <a:pt x="1050029" y="4471988"/>
                  <a:pt x="1050029" y="4471988"/>
                  <a:pt x="0" y="3920991"/>
                </a:cubicBezTo>
                <a:cubicBezTo>
                  <a:pt x="0" y="3920991"/>
                  <a:pt x="0" y="3920991"/>
                  <a:pt x="1050029" y="3368675"/>
                </a:cubicBezTo>
                <a:close/>
                <a:moveTo>
                  <a:pt x="678543" y="305710"/>
                </a:moveTo>
                <a:lnTo>
                  <a:pt x="678543" y="2307316"/>
                </a:lnTo>
                <a:cubicBezTo>
                  <a:pt x="678543" y="2307316"/>
                  <a:pt x="678543" y="2307316"/>
                  <a:pt x="909109" y="2307316"/>
                </a:cubicBezTo>
                <a:cubicBezTo>
                  <a:pt x="1011875" y="2307316"/>
                  <a:pt x="1072481" y="2291503"/>
                  <a:pt x="1119911" y="2234842"/>
                </a:cubicBezTo>
                <a:cubicBezTo>
                  <a:pt x="1192375" y="2147873"/>
                  <a:pt x="1198962" y="1971299"/>
                  <a:pt x="1198962" y="1615517"/>
                </a:cubicBezTo>
                <a:cubicBezTo>
                  <a:pt x="1198962" y="1615517"/>
                  <a:pt x="1198962" y="1615517"/>
                  <a:pt x="1198962" y="996191"/>
                </a:cubicBezTo>
                <a:cubicBezTo>
                  <a:pt x="1198962" y="641727"/>
                  <a:pt x="1192375" y="465153"/>
                  <a:pt x="1119911" y="378184"/>
                </a:cubicBezTo>
                <a:cubicBezTo>
                  <a:pt x="1072481" y="321522"/>
                  <a:pt x="1011875" y="305710"/>
                  <a:pt x="909109" y="305710"/>
                </a:cubicBezTo>
                <a:cubicBezTo>
                  <a:pt x="909109" y="305710"/>
                  <a:pt x="909109" y="305710"/>
                  <a:pt x="678543" y="305710"/>
                </a:cubicBezTo>
                <a:close/>
                <a:moveTo>
                  <a:pt x="1842869" y="0"/>
                </a:moveTo>
                <a:cubicBezTo>
                  <a:pt x="1842869" y="0"/>
                  <a:pt x="1842869" y="0"/>
                  <a:pt x="3073618" y="0"/>
                </a:cubicBezTo>
                <a:cubicBezTo>
                  <a:pt x="3093384" y="0"/>
                  <a:pt x="3105243" y="5271"/>
                  <a:pt x="3114467" y="14495"/>
                </a:cubicBezTo>
                <a:cubicBezTo>
                  <a:pt x="3122374" y="22401"/>
                  <a:pt x="3128962" y="34261"/>
                  <a:pt x="3128962" y="54027"/>
                </a:cubicBezTo>
                <a:cubicBezTo>
                  <a:pt x="3128962" y="54027"/>
                  <a:pt x="3128962" y="54027"/>
                  <a:pt x="3128962" y="275402"/>
                </a:cubicBezTo>
                <a:cubicBezTo>
                  <a:pt x="3128962" y="295168"/>
                  <a:pt x="3122374" y="307028"/>
                  <a:pt x="3114467" y="314934"/>
                </a:cubicBezTo>
                <a:cubicBezTo>
                  <a:pt x="3105243" y="324158"/>
                  <a:pt x="3093384" y="329429"/>
                  <a:pt x="3073618" y="329429"/>
                </a:cubicBezTo>
                <a:cubicBezTo>
                  <a:pt x="3073618" y="329429"/>
                  <a:pt x="3073618" y="329429"/>
                  <a:pt x="2679620" y="329429"/>
                </a:cubicBezTo>
                <a:cubicBezTo>
                  <a:pt x="2679620" y="329429"/>
                  <a:pt x="2679620" y="329429"/>
                  <a:pt x="2679620" y="2558999"/>
                </a:cubicBezTo>
                <a:cubicBezTo>
                  <a:pt x="2679620" y="2578765"/>
                  <a:pt x="2674349" y="2590624"/>
                  <a:pt x="2665125" y="2598530"/>
                </a:cubicBezTo>
                <a:cubicBezTo>
                  <a:pt x="2657219" y="2607755"/>
                  <a:pt x="2645360" y="2613025"/>
                  <a:pt x="2625594" y="2613025"/>
                </a:cubicBezTo>
                <a:cubicBezTo>
                  <a:pt x="2625594" y="2613025"/>
                  <a:pt x="2625594" y="2613025"/>
                  <a:pt x="2290893" y="2613025"/>
                </a:cubicBezTo>
                <a:cubicBezTo>
                  <a:pt x="2271128" y="2613025"/>
                  <a:pt x="2259268" y="2607755"/>
                  <a:pt x="2250044" y="2598530"/>
                </a:cubicBezTo>
                <a:cubicBezTo>
                  <a:pt x="2240820" y="2590624"/>
                  <a:pt x="2235549" y="2578765"/>
                  <a:pt x="2235549" y="2558999"/>
                </a:cubicBezTo>
                <a:cubicBezTo>
                  <a:pt x="2235549" y="2558999"/>
                  <a:pt x="2235549" y="2558999"/>
                  <a:pt x="2235549" y="329429"/>
                </a:cubicBezTo>
                <a:cubicBezTo>
                  <a:pt x="2235549" y="329429"/>
                  <a:pt x="2235549" y="329429"/>
                  <a:pt x="1842869" y="329429"/>
                </a:cubicBezTo>
                <a:cubicBezTo>
                  <a:pt x="1823104" y="329429"/>
                  <a:pt x="1811244" y="324158"/>
                  <a:pt x="1802020" y="314934"/>
                </a:cubicBezTo>
                <a:cubicBezTo>
                  <a:pt x="1792796" y="307028"/>
                  <a:pt x="1787525" y="295168"/>
                  <a:pt x="1787525" y="275402"/>
                </a:cubicBezTo>
                <a:cubicBezTo>
                  <a:pt x="1787525" y="275402"/>
                  <a:pt x="1787525" y="275402"/>
                  <a:pt x="1787525" y="54027"/>
                </a:cubicBezTo>
                <a:cubicBezTo>
                  <a:pt x="1787525" y="34261"/>
                  <a:pt x="1792796" y="22401"/>
                  <a:pt x="1802020" y="14495"/>
                </a:cubicBezTo>
                <a:cubicBezTo>
                  <a:pt x="1811244" y="5271"/>
                  <a:pt x="1823104" y="0"/>
                  <a:pt x="1842869" y="0"/>
                </a:cubicBezTo>
                <a:close/>
                <a:moveTo>
                  <a:pt x="317544" y="0"/>
                </a:moveTo>
                <a:cubicBezTo>
                  <a:pt x="317544" y="0"/>
                  <a:pt x="317544" y="0"/>
                  <a:pt x="972349" y="0"/>
                </a:cubicBezTo>
                <a:cubicBezTo>
                  <a:pt x="1226630" y="0"/>
                  <a:pt x="1382097" y="57980"/>
                  <a:pt x="1476958" y="179209"/>
                </a:cubicBezTo>
                <a:cubicBezTo>
                  <a:pt x="1615298" y="345241"/>
                  <a:pt x="1619250" y="614055"/>
                  <a:pt x="1619250" y="1025181"/>
                </a:cubicBezTo>
                <a:cubicBezTo>
                  <a:pt x="1619250" y="1025181"/>
                  <a:pt x="1619250" y="1025181"/>
                  <a:pt x="1619250" y="1587845"/>
                </a:cubicBezTo>
                <a:cubicBezTo>
                  <a:pt x="1619250" y="1998971"/>
                  <a:pt x="1615298" y="2267784"/>
                  <a:pt x="1476958" y="2433816"/>
                </a:cubicBezTo>
                <a:cubicBezTo>
                  <a:pt x="1382097" y="2555046"/>
                  <a:pt x="1226630" y="2613025"/>
                  <a:pt x="972349" y="2613025"/>
                </a:cubicBezTo>
                <a:cubicBezTo>
                  <a:pt x="972349" y="2613025"/>
                  <a:pt x="972349" y="2613025"/>
                  <a:pt x="317544" y="2613025"/>
                </a:cubicBezTo>
                <a:cubicBezTo>
                  <a:pt x="297781" y="2613025"/>
                  <a:pt x="285923" y="2607755"/>
                  <a:pt x="278018" y="2598530"/>
                </a:cubicBezTo>
                <a:cubicBezTo>
                  <a:pt x="268795" y="2590624"/>
                  <a:pt x="263525" y="2578765"/>
                  <a:pt x="263525" y="2558999"/>
                </a:cubicBezTo>
                <a:cubicBezTo>
                  <a:pt x="263525" y="2558999"/>
                  <a:pt x="263525" y="2558999"/>
                  <a:pt x="263525" y="54027"/>
                </a:cubicBezTo>
                <a:cubicBezTo>
                  <a:pt x="263525" y="34261"/>
                  <a:pt x="268795" y="22401"/>
                  <a:pt x="278018" y="14495"/>
                </a:cubicBezTo>
                <a:cubicBezTo>
                  <a:pt x="285923" y="5271"/>
                  <a:pt x="297781" y="0"/>
                  <a:pt x="317544" y="0"/>
                </a:cubicBezTo>
                <a:close/>
                <a:moveTo>
                  <a:pt x="3359213" y="0"/>
                </a:moveTo>
                <a:cubicBezTo>
                  <a:pt x="3359213" y="0"/>
                  <a:pt x="3359213" y="0"/>
                  <a:pt x="3664991" y="0"/>
                </a:cubicBezTo>
                <a:cubicBezTo>
                  <a:pt x="3684762" y="0"/>
                  <a:pt x="3696624" y="5272"/>
                  <a:pt x="3705850" y="14497"/>
                </a:cubicBezTo>
                <a:cubicBezTo>
                  <a:pt x="3715076" y="22405"/>
                  <a:pt x="3720348" y="34266"/>
                  <a:pt x="3720348" y="54035"/>
                </a:cubicBezTo>
                <a:cubicBezTo>
                  <a:pt x="3720348" y="54035"/>
                  <a:pt x="3720348" y="54035"/>
                  <a:pt x="3720348" y="1903062"/>
                </a:cubicBezTo>
                <a:cubicBezTo>
                  <a:pt x="3720348" y="2103384"/>
                  <a:pt x="3738800" y="2214089"/>
                  <a:pt x="3798111" y="2279984"/>
                </a:cubicBezTo>
                <a:cubicBezTo>
                  <a:pt x="3841605" y="2328747"/>
                  <a:pt x="3899597" y="2349833"/>
                  <a:pt x="3976042" y="2349833"/>
                </a:cubicBezTo>
                <a:cubicBezTo>
                  <a:pt x="4060395" y="2349833"/>
                  <a:pt x="4121023" y="2326111"/>
                  <a:pt x="4163200" y="2279984"/>
                </a:cubicBezTo>
                <a:cubicBezTo>
                  <a:pt x="4226464" y="2211453"/>
                  <a:pt x="4240963" y="2096795"/>
                  <a:pt x="4240963" y="1903062"/>
                </a:cubicBezTo>
                <a:cubicBezTo>
                  <a:pt x="4240963" y="1903062"/>
                  <a:pt x="4240963" y="1903062"/>
                  <a:pt x="4240963" y="54035"/>
                </a:cubicBezTo>
                <a:cubicBezTo>
                  <a:pt x="4240963" y="34266"/>
                  <a:pt x="4246235" y="22405"/>
                  <a:pt x="4255461" y="14497"/>
                </a:cubicBezTo>
                <a:cubicBezTo>
                  <a:pt x="4263369" y="5272"/>
                  <a:pt x="4276549" y="0"/>
                  <a:pt x="4295001" y="0"/>
                </a:cubicBezTo>
                <a:cubicBezTo>
                  <a:pt x="4295001" y="0"/>
                  <a:pt x="4295001" y="0"/>
                  <a:pt x="4602098" y="0"/>
                </a:cubicBezTo>
                <a:cubicBezTo>
                  <a:pt x="4621868" y="0"/>
                  <a:pt x="4633730" y="5272"/>
                  <a:pt x="4641638" y="14497"/>
                </a:cubicBezTo>
                <a:cubicBezTo>
                  <a:pt x="4650864" y="22405"/>
                  <a:pt x="4656136" y="34266"/>
                  <a:pt x="4656136" y="54035"/>
                </a:cubicBezTo>
                <a:cubicBezTo>
                  <a:pt x="4656136" y="54035"/>
                  <a:pt x="4656136" y="54035"/>
                  <a:pt x="4656136" y="1904380"/>
                </a:cubicBezTo>
                <a:cubicBezTo>
                  <a:pt x="4656136" y="2153465"/>
                  <a:pt x="4627140" y="2319521"/>
                  <a:pt x="4507201" y="2459220"/>
                </a:cubicBezTo>
                <a:cubicBezTo>
                  <a:pt x="4405714" y="2577832"/>
                  <a:pt x="4239645" y="2646363"/>
                  <a:pt x="3981314" y="2646363"/>
                </a:cubicBezTo>
                <a:cubicBezTo>
                  <a:pt x="3726938" y="2646363"/>
                  <a:pt x="3559550" y="2581786"/>
                  <a:pt x="3447519" y="2459220"/>
                </a:cubicBezTo>
                <a:cubicBezTo>
                  <a:pt x="3340760" y="2341926"/>
                  <a:pt x="3305174" y="2173233"/>
                  <a:pt x="3305174" y="1904380"/>
                </a:cubicBezTo>
                <a:cubicBezTo>
                  <a:pt x="3305174" y="1904380"/>
                  <a:pt x="3305174" y="1904380"/>
                  <a:pt x="3305174" y="54035"/>
                </a:cubicBezTo>
                <a:cubicBezTo>
                  <a:pt x="3305174" y="34266"/>
                  <a:pt x="3310446" y="22405"/>
                  <a:pt x="3318354" y="14497"/>
                </a:cubicBezTo>
                <a:cubicBezTo>
                  <a:pt x="3327580" y="5272"/>
                  <a:pt x="3339442" y="0"/>
                  <a:pt x="335921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og footers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/>
          <p:nvPr>
            <p:ph idx="11" type="ftr"/>
          </p:nvPr>
        </p:nvSpPr>
        <p:spPr>
          <a:xfrm>
            <a:off x="0" y="691200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1"/>
          <p:cNvSpPr txBox="1"/>
          <p:nvPr>
            <p:ph idx="12" type="sldNum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ront/Pause B">
  <p:cSld name="Front/Pause B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/>
          <p:nvPr/>
        </p:nvSpPr>
        <p:spPr>
          <a:xfrm>
            <a:off x="0" y="0"/>
            <a:ext cx="12193200" cy="686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22"/>
          <p:cNvSpPr/>
          <p:nvPr/>
        </p:nvSpPr>
        <p:spPr>
          <a:xfrm>
            <a:off x="4870539" y="1651373"/>
            <a:ext cx="2388323" cy="3483354"/>
          </a:xfrm>
          <a:custGeom>
            <a:rect b="b" l="l" r="r" t="t"/>
            <a:pathLst>
              <a:path extrusionOk="0" h="7196138" w="4933949">
                <a:moveTo>
                  <a:pt x="1050029" y="6094413"/>
                </a:moveTo>
                <a:cubicBezTo>
                  <a:pt x="2409664" y="6623557"/>
                  <a:pt x="2524285" y="6623557"/>
                  <a:pt x="3883920" y="6094413"/>
                </a:cubicBezTo>
                <a:cubicBezTo>
                  <a:pt x="3883920" y="6094413"/>
                  <a:pt x="3883920" y="6094413"/>
                  <a:pt x="4933949" y="6645934"/>
                </a:cubicBezTo>
                <a:cubicBezTo>
                  <a:pt x="4933949" y="6645934"/>
                  <a:pt x="4933949" y="6645934"/>
                  <a:pt x="3883920" y="7196138"/>
                </a:cubicBezTo>
                <a:cubicBezTo>
                  <a:pt x="2524285" y="6668311"/>
                  <a:pt x="2409664" y="6668311"/>
                  <a:pt x="1050029" y="7196138"/>
                </a:cubicBezTo>
                <a:cubicBezTo>
                  <a:pt x="1050029" y="7196138"/>
                  <a:pt x="1050029" y="7196138"/>
                  <a:pt x="0" y="6645934"/>
                </a:cubicBezTo>
                <a:cubicBezTo>
                  <a:pt x="0" y="6645934"/>
                  <a:pt x="0" y="6645934"/>
                  <a:pt x="1050029" y="6094413"/>
                </a:cubicBezTo>
                <a:close/>
                <a:moveTo>
                  <a:pt x="1050029" y="4730750"/>
                </a:moveTo>
                <a:cubicBezTo>
                  <a:pt x="2409664" y="5260657"/>
                  <a:pt x="2524285" y="5260657"/>
                  <a:pt x="3883920" y="4730750"/>
                </a:cubicBezTo>
                <a:cubicBezTo>
                  <a:pt x="3883920" y="4730750"/>
                  <a:pt x="3883920" y="4730750"/>
                  <a:pt x="4933949" y="5283066"/>
                </a:cubicBezTo>
                <a:cubicBezTo>
                  <a:pt x="4933949" y="5283066"/>
                  <a:pt x="4933949" y="5283066"/>
                  <a:pt x="3883920" y="5834063"/>
                </a:cubicBezTo>
                <a:cubicBezTo>
                  <a:pt x="2524285" y="5305475"/>
                  <a:pt x="2409664" y="5305475"/>
                  <a:pt x="1050029" y="5834063"/>
                </a:cubicBezTo>
                <a:cubicBezTo>
                  <a:pt x="1050029" y="5834063"/>
                  <a:pt x="1050029" y="5834063"/>
                  <a:pt x="0" y="5283066"/>
                </a:cubicBezTo>
                <a:cubicBezTo>
                  <a:pt x="0" y="5283066"/>
                  <a:pt x="0" y="5283066"/>
                  <a:pt x="1050029" y="4730750"/>
                </a:cubicBezTo>
                <a:close/>
                <a:moveTo>
                  <a:pt x="1050029" y="3368675"/>
                </a:moveTo>
                <a:cubicBezTo>
                  <a:pt x="2409664" y="3898582"/>
                  <a:pt x="2524285" y="3898582"/>
                  <a:pt x="3883920" y="3368675"/>
                </a:cubicBezTo>
                <a:cubicBezTo>
                  <a:pt x="3883920" y="3368675"/>
                  <a:pt x="3883920" y="3368675"/>
                  <a:pt x="4933949" y="3920991"/>
                </a:cubicBezTo>
                <a:cubicBezTo>
                  <a:pt x="4933949" y="3920991"/>
                  <a:pt x="4933949" y="3920991"/>
                  <a:pt x="3883920" y="4471988"/>
                </a:cubicBezTo>
                <a:cubicBezTo>
                  <a:pt x="2524285" y="3943400"/>
                  <a:pt x="2409664" y="3943400"/>
                  <a:pt x="1050029" y="4471988"/>
                </a:cubicBezTo>
                <a:cubicBezTo>
                  <a:pt x="1050029" y="4471988"/>
                  <a:pt x="1050029" y="4471988"/>
                  <a:pt x="0" y="3920991"/>
                </a:cubicBezTo>
                <a:cubicBezTo>
                  <a:pt x="0" y="3920991"/>
                  <a:pt x="0" y="3920991"/>
                  <a:pt x="1050029" y="3368675"/>
                </a:cubicBezTo>
                <a:close/>
                <a:moveTo>
                  <a:pt x="678543" y="305710"/>
                </a:moveTo>
                <a:lnTo>
                  <a:pt x="678543" y="2307316"/>
                </a:lnTo>
                <a:cubicBezTo>
                  <a:pt x="678543" y="2307316"/>
                  <a:pt x="678543" y="2307316"/>
                  <a:pt x="909109" y="2307316"/>
                </a:cubicBezTo>
                <a:cubicBezTo>
                  <a:pt x="1011875" y="2307316"/>
                  <a:pt x="1072481" y="2291503"/>
                  <a:pt x="1119911" y="2234842"/>
                </a:cubicBezTo>
                <a:cubicBezTo>
                  <a:pt x="1192375" y="2147873"/>
                  <a:pt x="1198962" y="1971299"/>
                  <a:pt x="1198962" y="1615517"/>
                </a:cubicBezTo>
                <a:cubicBezTo>
                  <a:pt x="1198962" y="1615517"/>
                  <a:pt x="1198962" y="1615517"/>
                  <a:pt x="1198962" y="996191"/>
                </a:cubicBezTo>
                <a:cubicBezTo>
                  <a:pt x="1198962" y="641727"/>
                  <a:pt x="1192375" y="465153"/>
                  <a:pt x="1119911" y="378184"/>
                </a:cubicBezTo>
                <a:cubicBezTo>
                  <a:pt x="1072481" y="321522"/>
                  <a:pt x="1011875" y="305710"/>
                  <a:pt x="909109" y="305710"/>
                </a:cubicBezTo>
                <a:cubicBezTo>
                  <a:pt x="909109" y="305710"/>
                  <a:pt x="909109" y="305710"/>
                  <a:pt x="678543" y="305710"/>
                </a:cubicBezTo>
                <a:close/>
                <a:moveTo>
                  <a:pt x="1842869" y="0"/>
                </a:moveTo>
                <a:cubicBezTo>
                  <a:pt x="1842869" y="0"/>
                  <a:pt x="1842869" y="0"/>
                  <a:pt x="3073618" y="0"/>
                </a:cubicBezTo>
                <a:cubicBezTo>
                  <a:pt x="3093384" y="0"/>
                  <a:pt x="3105243" y="5271"/>
                  <a:pt x="3114467" y="14495"/>
                </a:cubicBezTo>
                <a:cubicBezTo>
                  <a:pt x="3122374" y="22401"/>
                  <a:pt x="3128962" y="34261"/>
                  <a:pt x="3128962" y="54027"/>
                </a:cubicBezTo>
                <a:cubicBezTo>
                  <a:pt x="3128962" y="54027"/>
                  <a:pt x="3128962" y="54027"/>
                  <a:pt x="3128962" y="275402"/>
                </a:cubicBezTo>
                <a:cubicBezTo>
                  <a:pt x="3128962" y="295168"/>
                  <a:pt x="3122374" y="307028"/>
                  <a:pt x="3114467" y="314934"/>
                </a:cubicBezTo>
                <a:cubicBezTo>
                  <a:pt x="3105243" y="324158"/>
                  <a:pt x="3093384" y="329429"/>
                  <a:pt x="3073618" y="329429"/>
                </a:cubicBezTo>
                <a:cubicBezTo>
                  <a:pt x="3073618" y="329429"/>
                  <a:pt x="3073618" y="329429"/>
                  <a:pt x="2679620" y="329429"/>
                </a:cubicBezTo>
                <a:cubicBezTo>
                  <a:pt x="2679620" y="329429"/>
                  <a:pt x="2679620" y="329429"/>
                  <a:pt x="2679620" y="2558999"/>
                </a:cubicBezTo>
                <a:cubicBezTo>
                  <a:pt x="2679620" y="2578765"/>
                  <a:pt x="2674349" y="2590624"/>
                  <a:pt x="2665125" y="2598530"/>
                </a:cubicBezTo>
                <a:cubicBezTo>
                  <a:pt x="2657219" y="2607755"/>
                  <a:pt x="2645360" y="2613025"/>
                  <a:pt x="2625594" y="2613025"/>
                </a:cubicBezTo>
                <a:cubicBezTo>
                  <a:pt x="2625594" y="2613025"/>
                  <a:pt x="2625594" y="2613025"/>
                  <a:pt x="2290893" y="2613025"/>
                </a:cubicBezTo>
                <a:cubicBezTo>
                  <a:pt x="2271128" y="2613025"/>
                  <a:pt x="2259268" y="2607755"/>
                  <a:pt x="2250044" y="2598530"/>
                </a:cubicBezTo>
                <a:cubicBezTo>
                  <a:pt x="2240820" y="2590624"/>
                  <a:pt x="2235549" y="2578765"/>
                  <a:pt x="2235549" y="2558999"/>
                </a:cubicBezTo>
                <a:cubicBezTo>
                  <a:pt x="2235549" y="2558999"/>
                  <a:pt x="2235549" y="2558999"/>
                  <a:pt x="2235549" y="329429"/>
                </a:cubicBezTo>
                <a:cubicBezTo>
                  <a:pt x="2235549" y="329429"/>
                  <a:pt x="2235549" y="329429"/>
                  <a:pt x="1842869" y="329429"/>
                </a:cubicBezTo>
                <a:cubicBezTo>
                  <a:pt x="1823104" y="329429"/>
                  <a:pt x="1811244" y="324158"/>
                  <a:pt x="1802020" y="314934"/>
                </a:cubicBezTo>
                <a:cubicBezTo>
                  <a:pt x="1792796" y="307028"/>
                  <a:pt x="1787525" y="295168"/>
                  <a:pt x="1787525" y="275402"/>
                </a:cubicBezTo>
                <a:cubicBezTo>
                  <a:pt x="1787525" y="275402"/>
                  <a:pt x="1787525" y="275402"/>
                  <a:pt x="1787525" y="54027"/>
                </a:cubicBezTo>
                <a:cubicBezTo>
                  <a:pt x="1787525" y="34261"/>
                  <a:pt x="1792796" y="22401"/>
                  <a:pt x="1802020" y="14495"/>
                </a:cubicBezTo>
                <a:cubicBezTo>
                  <a:pt x="1811244" y="5271"/>
                  <a:pt x="1823104" y="0"/>
                  <a:pt x="1842869" y="0"/>
                </a:cubicBezTo>
                <a:close/>
                <a:moveTo>
                  <a:pt x="317544" y="0"/>
                </a:moveTo>
                <a:cubicBezTo>
                  <a:pt x="317544" y="0"/>
                  <a:pt x="317544" y="0"/>
                  <a:pt x="972349" y="0"/>
                </a:cubicBezTo>
                <a:cubicBezTo>
                  <a:pt x="1226630" y="0"/>
                  <a:pt x="1382097" y="57980"/>
                  <a:pt x="1476958" y="179209"/>
                </a:cubicBezTo>
                <a:cubicBezTo>
                  <a:pt x="1615298" y="345241"/>
                  <a:pt x="1619250" y="614055"/>
                  <a:pt x="1619250" y="1025181"/>
                </a:cubicBezTo>
                <a:cubicBezTo>
                  <a:pt x="1619250" y="1025181"/>
                  <a:pt x="1619250" y="1025181"/>
                  <a:pt x="1619250" y="1587845"/>
                </a:cubicBezTo>
                <a:cubicBezTo>
                  <a:pt x="1619250" y="1998971"/>
                  <a:pt x="1615298" y="2267784"/>
                  <a:pt x="1476958" y="2433816"/>
                </a:cubicBezTo>
                <a:cubicBezTo>
                  <a:pt x="1382097" y="2555046"/>
                  <a:pt x="1226630" y="2613025"/>
                  <a:pt x="972349" y="2613025"/>
                </a:cubicBezTo>
                <a:cubicBezTo>
                  <a:pt x="972349" y="2613025"/>
                  <a:pt x="972349" y="2613025"/>
                  <a:pt x="317544" y="2613025"/>
                </a:cubicBezTo>
                <a:cubicBezTo>
                  <a:pt x="297781" y="2613025"/>
                  <a:pt x="285923" y="2607755"/>
                  <a:pt x="278018" y="2598530"/>
                </a:cubicBezTo>
                <a:cubicBezTo>
                  <a:pt x="268795" y="2590624"/>
                  <a:pt x="263525" y="2578765"/>
                  <a:pt x="263525" y="2558999"/>
                </a:cubicBezTo>
                <a:cubicBezTo>
                  <a:pt x="263525" y="2558999"/>
                  <a:pt x="263525" y="2558999"/>
                  <a:pt x="263525" y="54027"/>
                </a:cubicBezTo>
                <a:cubicBezTo>
                  <a:pt x="263525" y="34261"/>
                  <a:pt x="268795" y="22401"/>
                  <a:pt x="278018" y="14495"/>
                </a:cubicBezTo>
                <a:cubicBezTo>
                  <a:pt x="285923" y="5271"/>
                  <a:pt x="297781" y="0"/>
                  <a:pt x="317544" y="0"/>
                </a:cubicBezTo>
                <a:close/>
                <a:moveTo>
                  <a:pt x="3359213" y="0"/>
                </a:moveTo>
                <a:cubicBezTo>
                  <a:pt x="3359213" y="0"/>
                  <a:pt x="3359213" y="0"/>
                  <a:pt x="3664991" y="0"/>
                </a:cubicBezTo>
                <a:cubicBezTo>
                  <a:pt x="3684762" y="0"/>
                  <a:pt x="3696624" y="5272"/>
                  <a:pt x="3705850" y="14497"/>
                </a:cubicBezTo>
                <a:cubicBezTo>
                  <a:pt x="3715076" y="22405"/>
                  <a:pt x="3720348" y="34266"/>
                  <a:pt x="3720348" y="54035"/>
                </a:cubicBezTo>
                <a:cubicBezTo>
                  <a:pt x="3720348" y="54035"/>
                  <a:pt x="3720348" y="54035"/>
                  <a:pt x="3720348" y="1903062"/>
                </a:cubicBezTo>
                <a:cubicBezTo>
                  <a:pt x="3720348" y="2103384"/>
                  <a:pt x="3738800" y="2214089"/>
                  <a:pt x="3798111" y="2279984"/>
                </a:cubicBezTo>
                <a:cubicBezTo>
                  <a:pt x="3841605" y="2328747"/>
                  <a:pt x="3899597" y="2349833"/>
                  <a:pt x="3976042" y="2349833"/>
                </a:cubicBezTo>
                <a:cubicBezTo>
                  <a:pt x="4060395" y="2349833"/>
                  <a:pt x="4121023" y="2326111"/>
                  <a:pt x="4163200" y="2279984"/>
                </a:cubicBezTo>
                <a:cubicBezTo>
                  <a:pt x="4226464" y="2211453"/>
                  <a:pt x="4240963" y="2096795"/>
                  <a:pt x="4240963" y="1903062"/>
                </a:cubicBezTo>
                <a:cubicBezTo>
                  <a:pt x="4240963" y="1903062"/>
                  <a:pt x="4240963" y="1903062"/>
                  <a:pt x="4240963" y="54035"/>
                </a:cubicBezTo>
                <a:cubicBezTo>
                  <a:pt x="4240963" y="34266"/>
                  <a:pt x="4246235" y="22405"/>
                  <a:pt x="4255461" y="14497"/>
                </a:cubicBezTo>
                <a:cubicBezTo>
                  <a:pt x="4263369" y="5272"/>
                  <a:pt x="4276549" y="0"/>
                  <a:pt x="4295001" y="0"/>
                </a:cubicBezTo>
                <a:cubicBezTo>
                  <a:pt x="4295001" y="0"/>
                  <a:pt x="4295001" y="0"/>
                  <a:pt x="4602098" y="0"/>
                </a:cubicBezTo>
                <a:cubicBezTo>
                  <a:pt x="4621868" y="0"/>
                  <a:pt x="4633730" y="5272"/>
                  <a:pt x="4641638" y="14497"/>
                </a:cubicBezTo>
                <a:cubicBezTo>
                  <a:pt x="4650864" y="22405"/>
                  <a:pt x="4656136" y="34266"/>
                  <a:pt x="4656136" y="54035"/>
                </a:cubicBezTo>
                <a:cubicBezTo>
                  <a:pt x="4656136" y="54035"/>
                  <a:pt x="4656136" y="54035"/>
                  <a:pt x="4656136" y="1904380"/>
                </a:cubicBezTo>
                <a:cubicBezTo>
                  <a:pt x="4656136" y="2153465"/>
                  <a:pt x="4627140" y="2319521"/>
                  <a:pt x="4507201" y="2459220"/>
                </a:cubicBezTo>
                <a:cubicBezTo>
                  <a:pt x="4405714" y="2577832"/>
                  <a:pt x="4239645" y="2646363"/>
                  <a:pt x="3981314" y="2646363"/>
                </a:cubicBezTo>
                <a:cubicBezTo>
                  <a:pt x="3726938" y="2646363"/>
                  <a:pt x="3559550" y="2581786"/>
                  <a:pt x="3447519" y="2459220"/>
                </a:cubicBezTo>
                <a:cubicBezTo>
                  <a:pt x="3340760" y="2341926"/>
                  <a:pt x="3305174" y="2173233"/>
                  <a:pt x="3305174" y="1904380"/>
                </a:cubicBezTo>
                <a:cubicBezTo>
                  <a:pt x="3305174" y="1904380"/>
                  <a:pt x="3305174" y="1904380"/>
                  <a:pt x="3305174" y="54035"/>
                </a:cubicBezTo>
                <a:cubicBezTo>
                  <a:pt x="3305174" y="34266"/>
                  <a:pt x="3310446" y="22405"/>
                  <a:pt x="3318354" y="14497"/>
                </a:cubicBezTo>
                <a:cubicBezTo>
                  <a:pt x="3327580" y="5272"/>
                  <a:pt x="3339442" y="0"/>
                  <a:pt x="3359213" y="0"/>
                </a:cubicBezTo>
                <a:close/>
              </a:path>
            </a:pathLst>
          </a:custGeom>
          <a:solidFill>
            <a:srgbClr val="99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5" name="Google Shape;85;p22"/>
          <p:cNvSpPr txBox="1"/>
          <p:nvPr>
            <p:ph idx="10" type="dt"/>
          </p:nvPr>
        </p:nvSpPr>
        <p:spPr>
          <a:xfrm>
            <a:off x="0" y="691200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sz="1600"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6" name="Google Shape;86;p22"/>
          <p:cNvSpPr txBox="1"/>
          <p:nvPr>
            <p:ph idx="11" type="ftr"/>
          </p:nvPr>
        </p:nvSpPr>
        <p:spPr>
          <a:xfrm>
            <a:off x="0" y="691200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2"/>
          <p:cNvSpPr txBox="1"/>
          <p:nvPr>
            <p:ph idx="12" type="sldNum"/>
          </p:nvPr>
        </p:nvSpPr>
        <p:spPr>
          <a:xfrm>
            <a:off x="0" y="691200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8" name="Google Shape;88;p22"/>
          <p:cNvSpPr/>
          <p:nvPr/>
        </p:nvSpPr>
        <p:spPr>
          <a:xfrm>
            <a:off x="0" y="6541200"/>
            <a:ext cx="12193200" cy="3168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</a:pPr>
            <a:r>
              <a:t/>
            </a:r>
            <a:endParaRPr b="0" i="0" sz="16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22"/>
          <p:cNvSpPr/>
          <p:nvPr/>
        </p:nvSpPr>
        <p:spPr>
          <a:xfrm>
            <a:off x="0" y="0"/>
            <a:ext cx="12193200" cy="504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</a:pPr>
            <a:r>
              <a:t/>
            </a:r>
            <a:endParaRPr b="0" i="0" sz="16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ront A">
  <p:cSld name="Front A">
    <p:bg>
      <p:bgPr>
        <a:solidFill>
          <a:schemeClr val="accent1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3"/>
          <p:cNvSpPr/>
          <p:nvPr/>
        </p:nvSpPr>
        <p:spPr>
          <a:xfrm>
            <a:off x="0" y="0"/>
            <a:ext cx="0" cy="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13"/>
          <p:cNvSpPr/>
          <p:nvPr/>
        </p:nvSpPr>
        <p:spPr>
          <a:xfrm>
            <a:off x="252000" y="252000"/>
            <a:ext cx="419611" cy="612000"/>
          </a:xfrm>
          <a:custGeom>
            <a:rect b="b" l="l" r="r" t="t"/>
            <a:pathLst>
              <a:path extrusionOk="0" h="7196138" w="4933949">
                <a:moveTo>
                  <a:pt x="1050029" y="6094413"/>
                </a:moveTo>
                <a:cubicBezTo>
                  <a:pt x="2409664" y="6623557"/>
                  <a:pt x="2524285" y="6623557"/>
                  <a:pt x="3883920" y="6094413"/>
                </a:cubicBezTo>
                <a:cubicBezTo>
                  <a:pt x="3883920" y="6094413"/>
                  <a:pt x="3883920" y="6094413"/>
                  <a:pt x="4933949" y="6645934"/>
                </a:cubicBezTo>
                <a:cubicBezTo>
                  <a:pt x="4933949" y="6645934"/>
                  <a:pt x="4933949" y="6645934"/>
                  <a:pt x="3883920" y="7196138"/>
                </a:cubicBezTo>
                <a:cubicBezTo>
                  <a:pt x="2524285" y="6668311"/>
                  <a:pt x="2409664" y="6668311"/>
                  <a:pt x="1050029" y="7196138"/>
                </a:cubicBezTo>
                <a:cubicBezTo>
                  <a:pt x="1050029" y="7196138"/>
                  <a:pt x="1050029" y="7196138"/>
                  <a:pt x="0" y="6645934"/>
                </a:cubicBezTo>
                <a:cubicBezTo>
                  <a:pt x="0" y="6645934"/>
                  <a:pt x="0" y="6645934"/>
                  <a:pt x="1050029" y="6094413"/>
                </a:cubicBezTo>
                <a:close/>
                <a:moveTo>
                  <a:pt x="1050029" y="4730750"/>
                </a:moveTo>
                <a:cubicBezTo>
                  <a:pt x="2409664" y="5260657"/>
                  <a:pt x="2524285" y="5260657"/>
                  <a:pt x="3883920" y="4730750"/>
                </a:cubicBezTo>
                <a:cubicBezTo>
                  <a:pt x="3883920" y="4730750"/>
                  <a:pt x="3883920" y="4730750"/>
                  <a:pt x="4933949" y="5283066"/>
                </a:cubicBezTo>
                <a:cubicBezTo>
                  <a:pt x="4933949" y="5283066"/>
                  <a:pt x="4933949" y="5283066"/>
                  <a:pt x="3883920" y="5834063"/>
                </a:cubicBezTo>
                <a:cubicBezTo>
                  <a:pt x="2524285" y="5305475"/>
                  <a:pt x="2409664" y="5305475"/>
                  <a:pt x="1050029" y="5834063"/>
                </a:cubicBezTo>
                <a:cubicBezTo>
                  <a:pt x="1050029" y="5834063"/>
                  <a:pt x="1050029" y="5834063"/>
                  <a:pt x="0" y="5283066"/>
                </a:cubicBezTo>
                <a:cubicBezTo>
                  <a:pt x="0" y="5283066"/>
                  <a:pt x="0" y="5283066"/>
                  <a:pt x="1050029" y="4730750"/>
                </a:cubicBezTo>
                <a:close/>
                <a:moveTo>
                  <a:pt x="1050029" y="3368675"/>
                </a:moveTo>
                <a:cubicBezTo>
                  <a:pt x="2409664" y="3898582"/>
                  <a:pt x="2524285" y="3898582"/>
                  <a:pt x="3883920" y="3368675"/>
                </a:cubicBezTo>
                <a:cubicBezTo>
                  <a:pt x="3883920" y="3368675"/>
                  <a:pt x="3883920" y="3368675"/>
                  <a:pt x="4933949" y="3920991"/>
                </a:cubicBezTo>
                <a:cubicBezTo>
                  <a:pt x="4933949" y="3920991"/>
                  <a:pt x="4933949" y="3920991"/>
                  <a:pt x="3883920" y="4471988"/>
                </a:cubicBezTo>
                <a:cubicBezTo>
                  <a:pt x="2524285" y="3943400"/>
                  <a:pt x="2409664" y="3943400"/>
                  <a:pt x="1050029" y="4471988"/>
                </a:cubicBezTo>
                <a:cubicBezTo>
                  <a:pt x="1050029" y="4471988"/>
                  <a:pt x="1050029" y="4471988"/>
                  <a:pt x="0" y="3920991"/>
                </a:cubicBezTo>
                <a:cubicBezTo>
                  <a:pt x="0" y="3920991"/>
                  <a:pt x="0" y="3920991"/>
                  <a:pt x="1050029" y="3368675"/>
                </a:cubicBezTo>
                <a:close/>
                <a:moveTo>
                  <a:pt x="678543" y="305710"/>
                </a:moveTo>
                <a:lnTo>
                  <a:pt x="678543" y="2307316"/>
                </a:lnTo>
                <a:cubicBezTo>
                  <a:pt x="678543" y="2307316"/>
                  <a:pt x="678543" y="2307316"/>
                  <a:pt x="909109" y="2307316"/>
                </a:cubicBezTo>
                <a:cubicBezTo>
                  <a:pt x="1011875" y="2307316"/>
                  <a:pt x="1072481" y="2291503"/>
                  <a:pt x="1119911" y="2234842"/>
                </a:cubicBezTo>
                <a:cubicBezTo>
                  <a:pt x="1192375" y="2147873"/>
                  <a:pt x="1198962" y="1971299"/>
                  <a:pt x="1198962" y="1615517"/>
                </a:cubicBezTo>
                <a:cubicBezTo>
                  <a:pt x="1198962" y="1615517"/>
                  <a:pt x="1198962" y="1615517"/>
                  <a:pt x="1198962" y="996191"/>
                </a:cubicBezTo>
                <a:cubicBezTo>
                  <a:pt x="1198962" y="641727"/>
                  <a:pt x="1192375" y="465153"/>
                  <a:pt x="1119911" y="378184"/>
                </a:cubicBezTo>
                <a:cubicBezTo>
                  <a:pt x="1072481" y="321522"/>
                  <a:pt x="1011875" y="305710"/>
                  <a:pt x="909109" y="305710"/>
                </a:cubicBezTo>
                <a:cubicBezTo>
                  <a:pt x="909109" y="305710"/>
                  <a:pt x="909109" y="305710"/>
                  <a:pt x="678543" y="305710"/>
                </a:cubicBezTo>
                <a:close/>
                <a:moveTo>
                  <a:pt x="1842869" y="0"/>
                </a:moveTo>
                <a:cubicBezTo>
                  <a:pt x="1842869" y="0"/>
                  <a:pt x="1842869" y="0"/>
                  <a:pt x="3073618" y="0"/>
                </a:cubicBezTo>
                <a:cubicBezTo>
                  <a:pt x="3093384" y="0"/>
                  <a:pt x="3105243" y="5271"/>
                  <a:pt x="3114467" y="14495"/>
                </a:cubicBezTo>
                <a:cubicBezTo>
                  <a:pt x="3122374" y="22401"/>
                  <a:pt x="3128962" y="34261"/>
                  <a:pt x="3128962" y="54027"/>
                </a:cubicBezTo>
                <a:cubicBezTo>
                  <a:pt x="3128962" y="54027"/>
                  <a:pt x="3128962" y="54027"/>
                  <a:pt x="3128962" y="275402"/>
                </a:cubicBezTo>
                <a:cubicBezTo>
                  <a:pt x="3128962" y="295168"/>
                  <a:pt x="3122374" y="307028"/>
                  <a:pt x="3114467" y="314934"/>
                </a:cubicBezTo>
                <a:cubicBezTo>
                  <a:pt x="3105243" y="324158"/>
                  <a:pt x="3093384" y="329429"/>
                  <a:pt x="3073618" y="329429"/>
                </a:cubicBezTo>
                <a:cubicBezTo>
                  <a:pt x="3073618" y="329429"/>
                  <a:pt x="3073618" y="329429"/>
                  <a:pt x="2679620" y="329429"/>
                </a:cubicBezTo>
                <a:cubicBezTo>
                  <a:pt x="2679620" y="329429"/>
                  <a:pt x="2679620" y="329429"/>
                  <a:pt x="2679620" y="2558999"/>
                </a:cubicBezTo>
                <a:cubicBezTo>
                  <a:pt x="2679620" y="2578765"/>
                  <a:pt x="2674349" y="2590624"/>
                  <a:pt x="2665125" y="2598530"/>
                </a:cubicBezTo>
                <a:cubicBezTo>
                  <a:pt x="2657219" y="2607755"/>
                  <a:pt x="2645360" y="2613025"/>
                  <a:pt x="2625594" y="2613025"/>
                </a:cubicBezTo>
                <a:cubicBezTo>
                  <a:pt x="2625594" y="2613025"/>
                  <a:pt x="2625594" y="2613025"/>
                  <a:pt x="2290893" y="2613025"/>
                </a:cubicBezTo>
                <a:cubicBezTo>
                  <a:pt x="2271128" y="2613025"/>
                  <a:pt x="2259268" y="2607755"/>
                  <a:pt x="2250044" y="2598530"/>
                </a:cubicBezTo>
                <a:cubicBezTo>
                  <a:pt x="2240820" y="2590624"/>
                  <a:pt x="2235549" y="2578765"/>
                  <a:pt x="2235549" y="2558999"/>
                </a:cubicBezTo>
                <a:cubicBezTo>
                  <a:pt x="2235549" y="2558999"/>
                  <a:pt x="2235549" y="2558999"/>
                  <a:pt x="2235549" y="329429"/>
                </a:cubicBezTo>
                <a:cubicBezTo>
                  <a:pt x="2235549" y="329429"/>
                  <a:pt x="2235549" y="329429"/>
                  <a:pt x="1842869" y="329429"/>
                </a:cubicBezTo>
                <a:cubicBezTo>
                  <a:pt x="1823104" y="329429"/>
                  <a:pt x="1811244" y="324158"/>
                  <a:pt x="1802020" y="314934"/>
                </a:cubicBezTo>
                <a:cubicBezTo>
                  <a:pt x="1792796" y="307028"/>
                  <a:pt x="1787525" y="295168"/>
                  <a:pt x="1787525" y="275402"/>
                </a:cubicBezTo>
                <a:cubicBezTo>
                  <a:pt x="1787525" y="275402"/>
                  <a:pt x="1787525" y="275402"/>
                  <a:pt x="1787525" y="54027"/>
                </a:cubicBezTo>
                <a:cubicBezTo>
                  <a:pt x="1787525" y="34261"/>
                  <a:pt x="1792796" y="22401"/>
                  <a:pt x="1802020" y="14495"/>
                </a:cubicBezTo>
                <a:cubicBezTo>
                  <a:pt x="1811244" y="5271"/>
                  <a:pt x="1823104" y="0"/>
                  <a:pt x="1842869" y="0"/>
                </a:cubicBezTo>
                <a:close/>
                <a:moveTo>
                  <a:pt x="317544" y="0"/>
                </a:moveTo>
                <a:cubicBezTo>
                  <a:pt x="317544" y="0"/>
                  <a:pt x="317544" y="0"/>
                  <a:pt x="972349" y="0"/>
                </a:cubicBezTo>
                <a:cubicBezTo>
                  <a:pt x="1226630" y="0"/>
                  <a:pt x="1382097" y="57980"/>
                  <a:pt x="1476958" y="179209"/>
                </a:cubicBezTo>
                <a:cubicBezTo>
                  <a:pt x="1615298" y="345241"/>
                  <a:pt x="1619250" y="614055"/>
                  <a:pt x="1619250" y="1025181"/>
                </a:cubicBezTo>
                <a:cubicBezTo>
                  <a:pt x="1619250" y="1025181"/>
                  <a:pt x="1619250" y="1025181"/>
                  <a:pt x="1619250" y="1587845"/>
                </a:cubicBezTo>
                <a:cubicBezTo>
                  <a:pt x="1619250" y="1998971"/>
                  <a:pt x="1615298" y="2267784"/>
                  <a:pt x="1476958" y="2433816"/>
                </a:cubicBezTo>
                <a:cubicBezTo>
                  <a:pt x="1382097" y="2555046"/>
                  <a:pt x="1226630" y="2613025"/>
                  <a:pt x="972349" y="2613025"/>
                </a:cubicBezTo>
                <a:cubicBezTo>
                  <a:pt x="972349" y="2613025"/>
                  <a:pt x="972349" y="2613025"/>
                  <a:pt x="317544" y="2613025"/>
                </a:cubicBezTo>
                <a:cubicBezTo>
                  <a:pt x="297781" y="2613025"/>
                  <a:pt x="285923" y="2607755"/>
                  <a:pt x="278018" y="2598530"/>
                </a:cubicBezTo>
                <a:cubicBezTo>
                  <a:pt x="268795" y="2590624"/>
                  <a:pt x="263525" y="2578765"/>
                  <a:pt x="263525" y="2558999"/>
                </a:cubicBezTo>
                <a:cubicBezTo>
                  <a:pt x="263525" y="2558999"/>
                  <a:pt x="263525" y="2558999"/>
                  <a:pt x="263525" y="54027"/>
                </a:cubicBezTo>
                <a:cubicBezTo>
                  <a:pt x="263525" y="34261"/>
                  <a:pt x="268795" y="22401"/>
                  <a:pt x="278018" y="14495"/>
                </a:cubicBezTo>
                <a:cubicBezTo>
                  <a:pt x="285923" y="5271"/>
                  <a:pt x="297781" y="0"/>
                  <a:pt x="317544" y="0"/>
                </a:cubicBezTo>
                <a:close/>
                <a:moveTo>
                  <a:pt x="3359213" y="0"/>
                </a:moveTo>
                <a:cubicBezTo>
                  <a:pt x="3359213" y="0"/>
                  <a:pt x="3359213" y="0"/>
                  <a:pt x="3664991" y="0"/>
                </a:cubicBezTo>
                <a:cubicBezTo>
                  <a:pt x="3684762" y="0"/>
                  <a:pt x="3696624" y="5272"/>
                  <a:pt x="3705850" y="14497"/>
                </a:cubicBezTo>
                <a:cubicBezTo>
                  <a:pt x="3715076" y="22405"/>
                  <a:pt x="3720348" y="34266"/>
                  <a:pt x="3720348" y="54035"/>
                </a:cubicBezTo>
                <a:cubicBezTo>
                  <a:pt x="3720348" y="54035"/>
                  <a:pt x="3720348" y="54035"/>
                  <a:pt x="3720348" y="1903062"/>
                </a:cubicBezTo>
                <a:cubicBezTo>
                  <a:pt x="3720348" y="2103384"/>
                  <a:pt x="3738800" y="2214089"/>
                  <a:pt x="3798111" y="2279984"/>
                </a:cubicBezTo>
                <a:cubicBezTo>
                  <a:pt x="3841605" y="2328747"/>
                  <a:pt x="3899597" y="2349833"/>
                  <a:pt x="3976042" y="2349833"/>
                </a:cubicBezTo>
                <a:cubicBezTo>
                  <a:pt x="4060395" y="2349833"/>
                  <a:pt x="4121023" y="2326111"/>
                  <a:pt x="4163200" y="2279984"/>
                </a:cubicBezTo>
                <a:cubicBezTo>
                  <a:pt x="4226464" y="2211453"/>
                  <a:pt x="4240963" y="2096795"/>
                  <a:pt x="4240963" y="1903062"/>
                </a:cubicBezTo>
                <a:cubicBezTo>
                  <a:pt x="4240963" y="1903062"/>
                  <a:pt x="4240963" y="1903062"/>
                  <a:pt x="4240963" y="54035"/>
                </a:cubicBezTo>
                <a:cubicBezTo>
                  <a:pt x="4240963" y="34266"/>
                  <a:pt x="4246235" y="22405"/>
                  <a:pt x="4255461" y="14497"/>
                </a:cubicBezTo>
                <a:cubicBezTo>
                  <a:pt x="4263369" y="5272"/>
                  <a:pt x="4276549" y="0"/>
                  <a:pt x="4295001" y="0"/>
                </a:cubicBezTo>
                <a:cubicBezTo>
                  <a:pt x="4295001" y="0"/>
                  <a:pt x="4295001" y="0"/>
                  <a:pt x="4602098" y="0"/>
                </a:cubicBezTo>
                <a:cubicBezTo>
                  <a:pt x="4621868" y="0"/>
                  <a:pt x="4633730" y="5272"/>
                  <a:pt x="4641638" y="14497"/>
                </a:cubicBezTo>
                <a:cubicBezTo>
                  <a:pt x="4650864" y="22405"/>
                  <a:pt x="4656136" y="34266"/>
                  <a:pt x="4656136" y="54035"/>
                </a:cubicBezTo>
                <a:cubicBezTo>
                  <a:pt x="4656136" y="54035"/>
                  <a:pt x="4656136" y="54035"/>
                  <a:pt x="4656136" y="1904380"/>
                </a:cubicBezTo>
                <a:cubicBezTo>
                  <a:pt x="4656136" y="2153465"/>
                  <a:pt x="4627140" y="2319521"/>
                  <a:pt x="4507201" y="2459220"/>
                </a:cubicBezTo>
                <a:cubicBezTo>
                  <a:pt x="4405714" y="2577832"/>
                  <a:pt x="4239645" y="2646363"/>
                  <a:pt x="3981314" y="2646363"/>
                </a:cubicBezTo>
                <a:cubicBezTo>
                  <a:pt x="3726938" y="2646363"/>
                  <a:pt x="3559550" y="2581786"/>
                  <a:pt x="3447519" y="2459220"/>
                </a:cubicBezTo>
                <a:cubicBezTo>
                  <a:pt x="3340760" y="2341926"/>
                  <a:pt x="3305174" y="2173233"/>
                  <a:pt x="3305174" y="1904380"/>
                </a:cubicBezTo>
                <a:cubicBezTo>
                  <a:pt x="3305174" y="1904380"/>
                  <a:pt x="3305174" y="1904380"/>
                  <a:pt x="3305174" y="54035"/>
                </a:cubicBezTo>
                <a:cubicBezTo>
                  <a:pt x="3305174" y="34266"/>
                  <a:pt x="3310446" y="22405"/>
                  <a:pt x="3318354" y="14497"/>
                </a:cubicBezTo>
                <a:cubicBezTo>
                  <a:pt x="3327580" y="5272"/>
                  <a:pt x="3339442" y="0"/>
                  <a:pt x="335921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9" name="Google Shape;29;p13"/>
          <p:cNvSpPr txBox="1"/>
          <p:nvPr>
            <p:ph type="ctrTitle"/>
          </p:nvPr>
        </p:nvSpPr>
        <p:spPr>
          <a:xfrm>
            <a:off x="249859" y="3545117"/>
            <a:ext cx="10840028" cy="27064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3"/>
          <p:cNvSpPr txBox="1"/>
          <p:nvPr>
            <p:ph idx="1" type="subTitle"/>
          </p:nvPr>
        </p:nvSpPr>
        <p:spPr>
          <a:xfrm>
            <a:off x="247072" y="1704975"/>
            <a:ext cx="10840028" cy="166065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 sz="3000">
                <a:solidFill>
                  <a:schemeClr val="lt1"/>
                </a:solidFill>
              </a:defRPr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1" name="Google Shape;31;p13"/>
          <p:cNvSpPr txBox="1"/>
          <p:nvPr>
            <p:ph idx="11" type="ftr"/>
          </p:nvPr>
        </p:nvSpPr>
        <p:spPr>
          <a:xfrm>
            <a:off x="0" y="691200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3"/>
          <p:cNvSpPr txBox="1"/>
          <p:nvPr>
            <p:ph idx="12" type="sldNum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156">
          <p15:clr>
            <a:srgbClr val="F26B43"/>
          </p15:clr>
        </p15:guide>
        <p15:guide id="2" pos="6984">
          <p15:clr>
            <a:srgbClr val="F26B43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ntent">
  <p:cSld name="One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4"/>
          <p:cNvSpPr txBox="1"/>
          <p:nvPr>
            <p:ph type="title"/>
          </p:nvPr>
        </p:nvSpPr>
        <p:spPr>
          <a:xfrm>
            <a:off x="1774726" y="426127"/>
            <a:ext cx="9312374" cy="97271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4"/>
          <p:cNvSpPr txBox="1"/>
          <p:nvPr>
            <p:ph idx="1" type="body"/>
          </p:nvPr>
        </p:nvSpPr>
        <p:spPr>
          <a:xfrm>
            <a:off x="1774726" y="1706328"/>
            <a:ext cx="9312374" cy="45455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6" name="Google Shape;36;p14"/>
          <p:cNvSpPr txBox="1"/>
          <p:nvPr>
            <p:ph idx="11" type="ftr"/>
          </p:nvPr>
        </p:nvSpPr>
        <p:spPr>
          <a:xfrm>
            <a:off x="0" y="691200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4"/>
          <p:cNvSpPr txBox="1"/>
          <p:nvPr>
            <p:ph idx="12" type="sldNum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6984">
          <p15:clr>
            <a:srgbClr val="F26B43"/>
          </p15:clr>
        </p15:guide>
        <p15:guide id="2" pos="1117">
          <p15:clr>
            <a:srgbClr val="F26B43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5"/>
          <p:cNvSpPr txBox="1"/>
          <p:nvPr>
            <p:ph type="title"/>
          </p:nvPr>
        </p:nvSpPr>
        <p:spPr>
          <a:xfrm>
            <a:off x="1774726" y="426127"/>
            <a:ext cx="9312374" cy="97271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5"/>
          <p:cNvSpPr txBox="1"/>
          <p:nvPr>
            <p:ph idx="1" type="body"/>
          </p:nvPr>
        </p:nvSpPr>
        <p:spPr>
          <a:xfrm>
            <a:off x="1774800" y="1706399"/>
            <a:ext cx="4410177" cy="45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41" name="Google Shape;41;p15"/>
          <p:cNvSpPr txBox="1"/>
          <p:nvPr>
            <p:ph idx="2" type="body"/>
          </p:nvPr>
        </p:nvSpPr>
        <p:spPr>
          <a:xfrm>
            <a:off x="6678001" y="1706399"/>
            <a:ext cx="4409100" cy="45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42" name="Google Shape;42;p15"/>
          <p:cNvSpPr txBox="1"/>
          <p:nvPr>
            <p:ph idx="11" type="ftr"/>
          </p:nvPr>
        </p:nvSpPr>
        <p:spPr>
          <a:xfrm>
            <a:off x="0" y="691200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5"/>
          <p:cNvSpPr txBox="1"/>
          <p:nvPr>
            <p:ph idx="12" type="sldNum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1118">
          <p15:clr>
            <a:srgbClr val="F26B43"/>
          </p15:clr>
        </p15:guide>
        <p15:guide id="2" pos="3896">
          <p15:clr>
            <a:srgbClr val="F26B43"/>
          </p15:clr>
        </p15:guide>
        <p15:guide id="3" pos="4205">
          <p15:clr>
            <a:srgbClr val="F26B43"/>
          </p15:clr>
        </p15:guide>
        <p15:guide id="4" pos="6984">
          <p15:clr>
            <a:srgbClr val="F26B43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ront B">
  <p:cSld name="Front B">
    <p:bg>
      <p:bgPr>
        <a:solidFill>
          <a:schemeClr val="lt1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6"/>
          <p:cNvSpPr txBox="1"/>
          <p:nvPr>
            <p:ph type="ctrTitle"/>
          </p:nvPr>
        </p:nvSpPr>
        <p:spPr>
          <a:xfrm>
            <a:off x="249859" y="3545117"/>
            <a:ext cx="10840028" cy="27064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6"/>
          <p:cNvSpPr txBox="1"/>
          <p:nvPr>
            <p:ph idx="1" type="subTitle"/>
          </p:nvPr>
        </p:nvSpPr>
        <p:spPr>
          <a:xfrm>
            <a:off x="247072" y="1704975"/>
            <a:ext cx="10840028" cy="166065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>
                <a:solidFill>
                  <a:schemeClr val="dk1"/>
                </a:solidFill>
              </a:defRPr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47" name="Google Shape;47;p16"/>
          <p:cNvSpPr txBox="1"/>
          <p:nvPr>
            <p:ph idx="11" type="ftr"/>
          </p:nvPr>
        </p:nvSpPr>
        <p:spPr>
          <a:xfrm>
            <a:off x="0" y="691200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6"/>
          <p:cNvSpPr txBox="1"/>
          <p:nvPr>
            <p:ph idx="12" type="sldNum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156">
          <p15:clr>
            <a:srgbClr val="F26B43"/>
          </p15:clr>
        </p15:guide>
        <p15:guide id="2" pos="6984">
          <p15:clr>
            <a:srgbClr val="F26B43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two pictures">
  <p:cSld name="Text and two pictures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7"/>
          <p:cNvSpPr txBox="1"/>
          <p:nvPr>
            <p:ph type="title"/>
          </p:nvPr>
        </p:nvSpPr>
        <p:spPr>
          <a:xfrm>
            <a:off x="1774726" y="426127"/>
            <a:ext cx="6048672" cy="97271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7"/>
          <p:cNvSpPr txBox="1"/>
          <p:nvPr>
            <p:ph idx="1" type="body"/>
          </p:nvPr>
        </p:nvSpPr>
        <p:spPr>
          <a:xfrm>
            <a:off x="1774726" y="1706328"/>
            <a:ext cx="6048672" cy="45455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52" name="Google Shape;52;p17"/>
          <p:cNvSpPr/>
          <p:nvPr>
            <p:ph idx="2" type="pic"/>
          </p:nvPr>
        </p:nvSpPr>
        <p:spPr>
          <a:xfrm>
            <a:off x="8331213" y="849734"/>
            <a:ext cx="3859200" cy="2505600"/>
          </a:xfrm>
          <a:prstGeom prst="rect">
            <a:avLst/>
          </a:prstGeom>
          <a:noFill/>
          <a:ln>
            <a:noFill/>
          </a:ln>
        </p:spPr>
      </p:sp>
      <p:sp>
        <p:nvSpPr>
          <p:cNvPr id="53" name="Google Shape;53;p17"/>
          <p:cNvSpPr/>
          <p:nvPr>
            <p:ph idx="3" type="pic"/>
          </p:nvPr>
        </p:nvSpPr>
        <p:spPr>
          <a:xfrm>
            <a:off x="8331213" y="3563718"/>
            <a:ext cx="3859200" cy="2505600"/>
          </a:xfrm>
          <a:prstGeom prst="rect">
            <a:avLst/>
          </a:prstGeom>
          <a:noFill/>
          <a:ln>
            <a:noFill/>
          </a:ln>
        </p:spPr>
      </p:sp>
      <p:sp>
        <p:nvSpPr>
          <p:cNvPr id="54" name="Google Shape;54;p17"/>
          <p:cNvSpPr txBox="1"/>
          <p:nvPr>
            <p:ph idx="11" type="ftr"/>
          </p:nvPr>
        </p:nvSpPr>
        <p:spPr>
          <a:xfrm>
            <a:off x="0" y="691200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7"/>
          <p:cNvSpPr txBox="1"/>
          <p:nvPr>
            <p:ph idx="12" type="sldNum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4927">
          <p15:clr>
            <a:srgbClr val="F26B43"/>
          </p15:clr>
        </p15:guide>
        <p15:guide id="2" pos="5247">
          <p15:clr>
            <a:srgbClr val="F26B43"/>
          </p15:clr>
        </p15:guide>
        <p15:guide id="3" pos="1117">
          <p15:clr>
            <a:srgbClr val="F26B43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pictures and text">
  <p:cSld name="Two pictures and 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8"/>
          <p:cNvSpPr txBox="1"/>
          <p:nvPr>
            <p:ph type="title"/>
          </p:nvPr>
        </p:nvSpPr>
        <p:spPr>
          <a:xfrm>
            <a:off x="4221360" y="426127"/>
            <a:ext cx="6865740" cy="97271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8"/>
          <p:cNvSpPr txBox="1"/>
          <p:nvPr>
            <p:ph idx="1" type="body"/>
          </p:nvPr>
        </p:nvSpPr>
        <p:spPr>
          <a:xfrm>
            <a:off x="4221360" y="1706328"/>
            <a:ext cx="6865740" cy="45455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59" name="Google Shape;59;p18"/>
          <p:cNvSpPr/>
          <p:nvPr>
            <p:ph idx="2" type="pic"/>
          </p:nvPr>
        </p:nvSpPr>
        <p:spPr>
          <a:xfrm>
            <a:off x="-1" y="1314523"/>
            <a:ext cx="3708000" cy="2455200"/>
          </a:xfrm>
          <a:prstGeom prst="rect">
            <a:avLst/>
          </a:prstGeom>
          <a:noFill/>
          <a:ln>
            <a:noFill/>
          </a:ln>
        </p:spPr>
      </p:sp>
      <p:sp>
        <p:nvSpPr>
          <p:cNvPr id="60" name="Google Shape;60;p18"/>
          <p:cNvSpPr/>
          <p:nvPr>
            <p:ph idx="3" type="pic"/>
          </p:nvPr>
        </p:nvSpPr>
        <p:spPr>
          <a:xfrm>
            <a:off x="-1" y="3968153"/>
            <a:ext cx="3708000" cy="2455200"/>
          </a:xfrm>
          <a:prstGeom prst="rect">
            <a:avLst/>
          </a:prstGeom>
          <a:noFill/>
          <a:ln>
            <a:noFill/>
          </a:ln>
        </p:spPr>
      </p:sp>
      <p:sp>
        <p:nvSpPr>
          <p:cNvPr id="61" name="Google Shape;61;p18"/>
          <p:cNvSpPr txBox="1"/>
          <p:nvPr>
            <p:ph idx="11" type="ftr"/>
          </p:nvPr>
        </p:nvSpPr>
        <p:spPr>
          <a:xfrm>
            <a:off x="0" y="691200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8"/>
          <p:cNvSpPr txBox="1"/>
          <p:nvPr>
            <p:ph idx="12" type="sldNum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6984">
          <p15:clr>
            <a:srgbClr val="F26B43"/>
          </p15:clr>
        </p15:guide>
        <p15:guide id="2" pos="2660">
          <p15:clr>
            <a:srgbClr val="F26B43"/>
          </p15:clr>
        </p15:guide>
        <p15:guide id="3" pos="2335">
          <p15:clr>
            <a:srgbClr val="F26B43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">
  <p:cSld name="Three columns"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9"/>
          <p:cNvSpPr txBox="1"/>
          <p:nvPr>
            <p:ph type="title"/>
          </p:nvPr>
        </p:nvSpPr>
        <p:spPr>
          <a:xfrm>
            <a:off x="247650" y="980727"/>
            <a:ext cx="3740400" cy="41811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9"/>
          <p:cNvSpPr txBox="1"/>
          <p:nvPr>
            <p:ph idx="1" type="body"/>
          </p:nvPr>
        </p:nvSpPr>
        <p:spPr>
          <a:xfrm>
            <a:off x="247650" y="4407150"/>
            <a:ext cx="3740400" cy="1844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/>
            </a:lvl1pPr>
            <a:lvl2pPr indent="-3048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sz="1200"/>
            </a:lvl2pPr>
            <a:lvl3pPr indent="-304800" lvl="2" marL="1371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/>
            </a:lvl3pPr>
            <a:lvl4pPr indent="-304800" lvl="3" marL="1828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sz="1200"/>
            </a:lvl4pPr>
            <a:lvl5pPr indent="-304800" lvl="4" marL="22860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/>
            </a:lvl5pPr>
            <a:lvl6pPr indent="-304800" lvl="5" marL="27432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/>
            </a:lvl6pPr>
            <a:lvl7pPr indent="-304800" lvl="6" marL="3200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/>
            </a:lvl7pPr>
            <a:lvl8pPr indent="-304800" lvl="7" marL="3657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/>
            </a:lvl8pPr>
            <a:lvl9pPr indent="-304800" lvl="8" marL="411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/>
            </a:lvl9pPr>
          </a:lstStyle>
          <a:p/>
        </p:txBody>
      </p:sp>
      <p:sp>
        <p:nvSpPr>
          <p:cNvPr id="66" name="Google Shape;66;p19"/>
          <p:cNvSpPr txBox="1"/>
          <p:nvPr>
            <p:ph idx="2" type="body"/>
          </p:nvPr>
        </p:nvSpPr>
        <p:spPr>
          <a:xfrm>
            <a:off x="4222750" y="979200"/>
            <a:ext cx="3740400" cy="41776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3pPr>
            <a:lvl4pPr indent="-228600" lvl="3" marL="18288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4pPr>
            <a:lvl5pPr indent="-228600" lvl="4" marL="2286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7" name="Google Shape;67;p19"/>
          <p:cNvSpPr txBox="1"/>
          <p:nvPr>
            <p:ph idx="3" type="body"/>
          </p:nvPr>
        </p:nvSpPr>
        <p:spPr>
          <a:xfrm>
            <a:off x="4222750" y="4406899"/>
            <a:ext cx="3740401" cy="18446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/>
            </a:lvl1pPr>
            <a:lvl2pPr indent="-3048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sz="1200"/>
            </a:lvl2pPr>
            <a:lvl3pPr indent="-304800" lvl="2" marL="1371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/>
            </a:lvl3pPr>
            <a:lvl4pPr indent="-304800" lvl="3" marL="1828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sz="1200"/>
            </a:lvl4pPr>
            <a:lvl5pPr indent="-304800" lvl="4" marL="22860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/>
            </a:lvl5pPr>
            <a:lvl6pPr indent="-304800" lvl="5" marL="27432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/>
            </a:lvl6pPr>
            <a:lvl7pPr indent="-304800" lvl="6" marL="3200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/>
            </a:lvl7pPr>
            <a:lvl8pPr indent="-304800" lvl="7" marL="3657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/>
            </a:lvl8pPr>
            <a:lvl9pPr indent="-304800" lvl="8" marL="411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/>
            </a:lvl9pPr>
          </a:lstStyle>
          <a:p/>
        </p:txBody>
      </p:sp>
      <p:sp>
        <p:nvSpPr>
          <p:cNvPr id="68" name="Google Shape;68;p19"/>
          <p:cNvSpPr txBox="1"/>
          <p:nvPr>
            <p:ph idx="4" type="body"/>
          </p:nvPr>
        </p:nvSpPr>
        <p:spPr>
          <a:xfrm>
            <a:off x="8197850" y="979200"/>
            <a:ext cx="3740400" cy="41776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3pPr>
            <a:lvl4pPr indent="-228600" lvl="3" marL="18288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4pPr>
            <a:lvl5pPr indent="-228600" lvl="4" marL="2286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9" name="Google Shape;69;p19"/>
          <p:cNvSpPr txBox="1"/>
          <p:nvPr>
            <p:ph idx="5" type="body"/>
          </p:nvPr>
        </p:nvSpPr>
        <p:spPr>
          <a:xfrm>
            <a:off x="8197850" y="4406899"/>
            <a:ext cx="3740400" cy="18446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/>
            </a:lvl1pPr>
            <a:lvl2pPr indent="-3048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sz="1200"/>
            </a:lvl2pPr>
            <a:lvl3pPr indent="-304800" lvl="2" marL="1371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/>
            </a:lvl3pPr>
            <a:lvl4pPr indent="-304800" lvl="3" marL="1828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sz="1200"/>
            </a:lvl4pPr>
            <a:lvl5pPr indent="-304800" lvl="4" marL="22860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/>
            </a:lvl5pPr>
            <a:lvl6pPr indent="-304800" lvl="5" marL="27432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/>
            </a:lvl6pPr>
            <a:lvl7pPr indent="-304800" lvl="6" marL="3200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/>
            </a:lvl7pPr>
            <a:lvl8pPr indent="-304800" lvl="7" marL="3657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/>
            </a:lvl8pPr>
            <a:lvl9pPr indent="-304800" lvl="8" marL="411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/>
            </a:lvl9pPr>
          </a:lstStyle>
          <a:p/>
        </p:txBody>
      </p:sp>
      <p:sp>
        <p:nvSpPr>
          <p:cNvPr id="70" name="Google Shape;70;p19"/>
          <p:cNvSpPr/>
          <p:nvPr>
            <p:ph idx="6" type="pic"/>
          </p:nvPr>
        </p:nvSpPr>
        <p:spPr>
          <a:xfrm>
            <a:off x="247650" y="1546282"/>
            <a:ext cx="3740400" cy="2664000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19"/>
          <p:cNvSpPr/>
          <p:nvPr>
            <p:ph idx="7" type="pic"/>
          </p:nvPr>
        </p:nvSpPr>
        <p:spPr>
          <a:xfrm>
            <a:off x="4223149" y="1548581"/>
            <a:ext cx="3740400" cy="2664000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19"/>
          <p:cNvSpPr/>
          <p:nvPr>
            <p:ph idx="8" type="pic"/>
          </p:nvPr>
        </p:nvSpPr>
        <p:spPr>
          <a:xfrm>
            <a:off x="8198648" y="1546282"/>
            <a:ext cx="3740400" cy="26640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19"/>
          <p:cNvSpPr txBox="1"/>
          <p:nvPr>
            <p:ph idx="11" type="ftr"/>
          </p:nvPr>
        </p:nvSpPr>
        <p:spPr>
          <a:xfrm>
            <a:off x="0" y="691200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9"/>
          <p:cNvSpPr txBox="1"/>
          <p:nvPr>
            <p:ph idx="12" type="sldNum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 b="1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156">
          <p15:clr>
            <a:srgbClr val="F26B43"/>
          </p15:clr>
        </p15:guide>
        <p15:guide id="2" pos="7522">
          <p15:clr>
            <a:srgbClr val="F26B43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un titel">
  <p:cSld name="Kun titel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0"/>
          <p:cNvSpPr txBox="1"/>
          <p:nvPr>
            <p:ph type="title"/>
          </p:nvPr>
        </p:nvSpPr>
        <p:spPr>
          <a:xfrm>
            <a:off x="1774726" y="426127"/>
            <a:ext cx="9312374" cy="97271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0"/>
          <p:cNvSpPr txBox="1"/>
          <p:nvPr>
            <p:ph idx="11" type="ftr"/>
          </p:nvPr>
        </p:nvSpPr>
        <p:spPr>
          <a:xfrm>
            <a:off x="0" y="691200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0"/>
          <p:cNvSpPr txBox="1"/>
          <p:nvPr>
            <p:ph idx="12" type="sldNum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1117">
          <p15:clr>
            <a:srgbClr val="F26B43"/>
          </p15:clr>
        </p15:guide>
        <p15:guide id="2" pos="6984">
          <p15:clr>
            <a:srgbClr val="F26B43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/>
          <p:nvPr/>
        </p:nvSpPr>
        <p:spPr>
          <a:xfrm>
            <a:off x="252000" y="252000"/>
            <a:ext cx="419611" cy="612000"/>
          </a:xfrm>
          <a:custGeom>
            <a:rect b="b" l="l" r="r" t="t"/>
            <a:pathLst>
              <a:path extrusionOk="0" h="7196138" w="4933949">
                <a:moveTo>
                  <a:pt x="1050029" y="6094413"/>
                </a:moveTo>
                <a:cubicBezTo>
                  <a:pt x="2409664" y="6623557"/>
                  <a:pt x="2524285" y="6623557"/>
                  <a:pt x="3883920" y="6094413"/>
                </a:cubicBezTo>
                <a:cubicBezTo>
                  <a:pt x="3883920" y="6094413"/>
                  <a:pt x="3883920" y="6094413"/>
                  <a:pt x="4933949" y="6645934"/>
                </a:cubicBezTo>
                <a:cubicBezTo>
                  <a:pt x="4933949" y="6645934"/>
                  <a:pt x="4933949" y="6645934"/>
                  <a:pt x="3883920" y="7196138"/>
                </a:cubicBezTo>
                <a:cubicBezTo>
                  <a:pt x="2524285" y="6668311"/>
                  <a:pt x="2409664" y="6668311"/>
                  <a:pt x="1050029" y="7196138"/>
                </a:cubicBezTo>
                <a:cubicBezTo>
                  <a:pt x="1050029" y="7196138"/>
                  <a:pt x="1050029" y="7196138"/>
                  <a:pt x="0" y="6645934"/>
                </a:cubicBezTo>
                <a:cubicBezTo>
                  <a:pt x="0" y="6645934"/>
                  <a:pt x="0" y="6645934"/>
                  <a:pt x="1050029" y="6094413"/>
                </a:cubicBezTo>
                <a:close/>
                <a:moveTo>
                  <a:pt x="1050029" y="4730750"/>
                </a:moveTo>
                <a:cubicBezTo>
                  <a:pt x="2409664" y="5260657"/>
                  <a:pt x="2524285" y="5260657"/>
                  <a:pt x="3883920" y="4730750"/>
                </a:cubicBezTo>
                <a:cubicBezTo>
                  <a:pt x="3883920" y="4730750"/>
                  <a:pt x="3883920" y="4730750"/>
                  <a:pt x="4933949" y="5283066"/>
                </a:cubicBezTo>
                <a:cubicBezTo>
                  <a:pt x="4933949" y="5283066"/>
                  <a:pt x="4933949" y="5283066"/>
                  <a:pt x="3883920" y="5834063"/>
                </a:cubicBezTo>
                <a:cubicBezTo>
                  <a:pt x="2524285" y="5305475"/>
                  <a:pt x="2409664" y="5305475"/>
                  <a:pt x="1050029" y="5834063"/>
                </a:cubicBezTo>
                <a:cubicBezTo>
                  <a:pt x="1050029" y="5834063"/>
                  <a:pt x="1050029" y="5834063"/>
                  <a:pt x="0" y="5283066"/>
                </a:cubicBezTo>
                <a:cubicBezTo>
                  <a:pt x="0" y="5283066"/>
                  <a:pt x="0" y="5283066"/>
                  <a:pt x="1050029" y="4730750"/>
                </a:cubicBezTo>
                <a:close/>
                <a:moveTo>
                  <a:pt x="1050029" y="3368675"/>
                </a:moveTo>
                <a:cubicBezTo>
                  <a:pt x="2409664" y="3898582"/>
                  <a:pt x="2524285" y="3898582"/>
                  <a:pt x="3883920" y="3368675"/>
                </a:cubicBezTo>
                <a:cubicBezTo>
                  <a:pt x="3883920" y="3368675"/>
                  <a:pt x="3883920" y="3368675"/>
                  <a:pt x="4933949" y="3920991"/>
                </a:cubicBezTo>
                <a:cubicBezTo>
                  <a:pt x="4933949" y="3920991"/>
                  <a:pt x="4933949" y="3920991"/>
                  <a:pt x="3883920" y="4471988"/>
                </a:cubicBezTo>
                <a:cubicBezTo>
                  <a:pt x="2524285" y="3943400"/>
                  <a:pt x="2409664" y="3943400"/>
                  <a:pt x="1050029" y="4471988"/>
                </a:cubicBezTo>
                <a:cubicBezTo>
                  <a:pt x="1050029" y="4471988"/>
                  <a:pt x="1050029" y="4471988"/>
                  <a:pt x="0" y="3920991"/>
                </a:cubicBezTo>
                <a:cubicBezTo>
                  <a:pt x="0" y="3920991"/>
                  <a:pt x="0" y="3920991"/>
                  <a:pt x="1050029" y="3368675"/>
                </a:cubicBezTo>
                <a:close/>
                <a:moveTo>
                  <a:pt x="678543" y="305710"/>
                </a:moveTo>
                <a:lnTo>
                  <a:pt x="678543" y="2307316"/>
                </a:lnTo>
                <a:cubicBezTo>
                  <a:pt x="678543" y="2307316"/>
                  <a:pt x="678543" y="2307316"/>
                  <a:pt x="909109" y="2307316"/>
                </a:cubicBezTo>
                <a:cubicBezTo>
                  <a:pt x="1011875" y="2307316"/>
                  <a:pt x="1072481" y="2291503"/>
                  <a:pt x="1119911" y="2234842"/>
                </a:cubicBezTo>
                <a:cubicBezTo>
                  <a:pt x="1192375" y="2147873"/>
                  <a:pt x="1198962" y="1971299"/>
                  <a:pt x="1198962" y="1615517"/>
                </a:cubicBezTo>
                <a:cubicBezTo>
                  <a:pt x="1198962" y="1615517"/>
                  <a:pt x="1198962" y="1615517"/>
                  <a:pt x="1198962" y="996191"/>
                </a:cubicBezTo>
                <a:cubicBezTo>
                  <a:pt x="1198962" y="641727"/>
                  <a:pt x="1192375" y="465153"/>
                  <a:pt x="1119911" y="378184"/>
                </a:cubicBezTo>
                <a:cubicBezTo>
                  <a:pt x="1072481" y="321522"/>
                  <a:pt x="1011875" y="305710"/>
                  <a:pt x="909109" y="305710"/>
                </a:cubicBezTo>
                <a:cubicBezTo>
                  <a:pt x="909109" y="305710"/>
                  <a:pt x="909109" y="305710"/>
                  <a:pt x="678543" y="305710"/>
                </a:cubicBezTo>
                <a:close/>
                <a:moveTo>
                  <a:pt x="1842869" y="0"/>
                </a:moveTo>
                <a:cubicBezTo>
                  <a:pt x="1842869" y="0"/>
                  <a:pt x="1842869" y="0"/>
                  <a:pt x="3073618" y="0"/>
                </a:cubicBezTo>
                <a:cubicBezTo>
                  <a:pt x="3093384" y="0"/>
                  <a:pt x="3105243" y="5271"/>
                  <a:pt x="3114467" y="14495"/>
                </a:cubicBezTo>
                <a:cubicBezTo>
                  <a:pt x="3122374" y="22401"/>
                  <a:pt x="3128962" y="34261"/>
                  <a:pt x="3128962" y="54027"/>
                </a:cubicBezTo>
                <a:cubicBezTo>
                  <a:pt x="3128962" y="54027"/>
                  <a:pt x="3128962" y="54027"/>
                  <a:pt x="3128962" y="275402"/>
                </a:cubicBezTo>
                <a:cubicBezTo>
                  <a:pt x="3128962" y="295168"/>
                  <a:pt x="3122374" y="307028"/>
                  <a:pt x="3114467" y="314934"/>
                </a:cubicBezTo>
                <a:cubicBezTo>
                  <a:pt x="3105243" y="324158"/>
                  <a:pt x="3093384" y="329429"/>
                  <a:pt x="3073618" y="329429"/>
                </a:cubicBezTo>
                <a:cubicBezTo>
                  <a:pt x="3073618" y="329429"/>
                  <a:pt x="3073618" y="329429"/>
                  <a:pt x="2679620" y="329429"/>
                </a:cubicBezTo>
                <a:cubicBezTo>
                  <a:pt x="2679620" y="329429"/>
                  <a:pt x="2679620" y="329429"/>
                  <a:pt x="2679620" y="2558999"/>
                </a:cubicBezTo>
                <a:cubicBezTo>
                  <a:pt x="2679620" y="2578765"/>
                  <a:pt x="2674349" y="2590624"/>
                  <a:pt x="2665125" y="2598530"/>
                </a:cubicBezTo>
                <a:cubicBezTo>
                  <a:pt x="2657219" y="2607755"/>
                  <a:pt x="2645360" y="2613025"/>
                  <a:pt x="2625594" y="2613025"/>
                </a:cubicBezTo>
                <a:cubicBezTo>
                  <a:pt x="2625594" y="2613025"/>
                  <a:pt x="2625594" y="2613025"/>
                  <a:pt x="2290893" y="2613025"/>
                </a:cubicBezTo>
                <a:cubicBezTo>
                  <a:pt x="2271128" y="2613025"/>
                  <a:pt x="2259268" y="2607755"/>
                  <a:pt x="2250044" y="2598530"/>
                </a:cubicBezTo>
                <a:cubicBezTo>
                  <a:pt x="2240820" y="2590624"/>
                  <a:pt x="2235549" y="2578765"/>
                  <a:pt x="2235549" y="2558999"/>
                </a:cubicBezTo>
                <a:cubicBezTo>
                  <a:pt x="2235549" y="2558999"/>
                  <a:pt x="2235549" y="2558999"/>
                  <a:pt x="2235549" y="329429"/>
                </a:cubicBezTo>
                <a:cubicBezTo>
                  <a:pt x="2235549" y="329429"/>
                  <a:pt x="2235549" y="329429"/>
                  <a:pt x="1842869" y="329429"/>
                </a:cubicBezTo>
                <a:cubicBezTo>
                  <a:pt x="1823104" y="329429"/>
                  <a:pt x="1811244" y="324158"/>
                  <a:pt x="1802020" y="314934"/>
                </a:cubicBezTo>
                <a:cubicBezTo>
                  <a:pt x="1792796" y="307028"/>
                  <a:pt x="1787525" y="295168"/>
                  <a:pt x="1787525" y="275402"/>
                </a:cubicBezTo>
                <a:cubicBezTo>
                  <a:pt x="1787525" y="275402"/>
                  <a:pt x="1787525" y="275402"/>
                  <a:pt x="1787525" y="54027"/>
                </a:cubicBezTo>
                <a:cubicBezTo>
                  <a:pt x="1787525" y="34261"/>
                  <a:pt x="1792796" y="22401"/>
                  <a:pt x="1802020" y="14495"/>
                </a:cubicBezTo>
                <a:cubicBezTo>
                  <a:pt x="1811244" y="5271"/>
                  <a:pt x="1823104" y="0"/>
                  <a:pt x="1842869" y="0"/>
                </a:cubicBezTo>
                <a:close/>
                <a:moveTo>
                  <a:pt x="317544" y="0"/>
                </a:moveTo>
                <a:cubicBezTo>
                  <a:pt x="317544" y="0"/>
                  <a:pt x="317544" y="0"/>
                  <a:pt x="972349" y="0"/>
                </a:cubicBezTo>
                <a:cubicBezTo>
                  <a:pt x="1226630" y="0"/>
                  <a:pt x="1382097" y="57980"/>
                  <a:pt x="1476958" y="179209"/>
                </a:cubicBezTo>
                <a:cubicBezTo>
                  <a:pt x="1615298" y="345241"/>
                  <a:pt x="1619250" y="614055"/>
                  <a:pt x="1619250" y="1025181"/>
                </a:cubicBezTo>
                <a:cubicBezTo>
                  <a:pt x="1619250" y="1025181"/>
                  <a:pt x="1619250" y="1025181"/>
                  <a:pt x="1619250" y="1587845"/>
                </a:cubicBezTo>
                <a:cubicBezTo>
                  <a:pt x="1619250" y="1998971"/>
                  <a:pt x="1615298" y="2267784"/>
                  <a:pt x="1476958" y="2433816"/>
                </a:cubicBezTo>
                <a:cubicBezTo>
                  <a:pt x="1382097" y="2555046"/>
                  <a:pt x="1226630" y="2613025"/>
                  <a:pt x="972349" y="2613025"/>
                </a:cubicBezTo>
                <a:cubicBezTo>
                  <a:pt x="972349" y="2613025"/>
                  <a:pt x="972349" y="2613025"/>
                  <a:pt x="317544" y="2613025"/>
                </a:cubicBezTo>
                <a:cubicBezTo>
                  <a:pt x="297781" y="2613025"/>
                  <a:pt x="285923" y="2607755"/>
                  <a:pt x="278018" y="2598530"/>
                </a:cubicBezTo>
                <a:cubicBezTo>
                  <a:pt x="268795" y="2590624"/>
                  <a:pt x="263525" y="2578765"/>
                  <a:pt x="263525" y="2558999"/>
                </a:cubicBezTo>
                <a:cubicBezTo>
                  <a:pt x="263525" y="2558999"/>
                  <a:pt x="263525" y="2558999"/>
                  <a:pt x="263525" y="54027"/>
                </a:cubicBezTo>
                <a:cubicBezTo>
                  <a:pt x="263525" y="34261"/>
                  <a:pt x="268795" y="22401"/>
                  <a:pt x="278018" y="14495"/>
                </a:cubicBezTo>
                <a:cubicBezTo>
                  <a:pt x="285923" y="5271"/>
                  <a:pt x="297781" y="0"/>
                  <a:pt x="317544" y="0"/>
                </a:cubicBezTo>
                <a:close/>
                <a:moveTo>
                  <a:pt x="3359213" y="0"/>
                </a:moveTo>
                <a:cubicBezTo>
                  <a:pt x="3359213" y="0"/>
                  <a:pt x="3359213" y="0"/>
                  <a:pt x="3664991" y="0"/>
                </a:cubicBezTo>
                <a:cubicBezTo>
                  <a:pt x="3684762" y="0"/>
                  <a:pt x="3696624" y="5272"/>
                  <a:pt x="3705850" y="14497"/>
                </a:cubicBezTo>
                <a:cubicBezTo>
                  <a:pt x="3715076" y="22405"/>
                  <a:pt x="3720348" y="34266"/>
                  <a:pt x="3720348" y="54035"/>
                </a:cubicBezTo>
                <a:cubicBezTo>
                  <a:pt x="3720348" y="54035"/>
                  <a:pt x="3720348" y="54035"/>
                  <a:pt x="3720348" y="1903062"/>
                </a:cubicBezTo>
                <a:cubicBezTo>
                  <a:pt x="3720348" y="2103384"/>
                  <a:pt x="3738800" y="2214089"/>
                  <a:pt x="3798111" y="2279984"/>
                </a:cubicBezTo>
                <a:cubicBezTo>
                  <a:pt x="3841605" y="2328747"/>
                  <a:pt x="3899597" y="2349833"/>
                  <a:pt x="3976042" y="2349833"/>
                </a:cubicBezTo>
                <a:cubicBezTo>
                  <a:pt x="4060395" y="2349833"/>
                  <a:pt x="4121023" y="2326111"/>
                  <a:pt x="4163200" y="2279984"/>
                </a:cubicBezTo>
                <a:cubicBezTo>
                  <a:pt x="4226464" y="2211453"/>
                  <a:pt x="4240963" y="2096795"/>
                  <a:pt x="4240963" y="1903062"/>
                </a:cubicBezTo>
                <a:cubicBezTo>
                  <a:pt x="4240963" y="1903062"/>
                  <a:pt x="4240963" y="1903062"/>
                  <a:pt x="4240963" y="54035"/>
                </a:cubicBezTo>
                <a:cubicBezTo>
                  <a:pt x="4240963" y="34266"/>
                  <a:pt x="4246235" y="22405"/>
                  <a:pt x="4255461" y="14497"/>
                </a:cubicBezTo>
                <a:cubicBezTo>
                  <a:pt x="4263369" y="5272"/>
                  <a:pt x="4276549" y="0"/>
                  <a:pt x="4295001" y="0"/>
                </a:cubicBezTo>
                <a:cubicBezTo>
                  <a:pt x="4295001" y="0"/>
                  <a:pt x="4295001" y="0"/>
                  <a:pt x="4602098" y="0"/>
                </a:cubicBezTo>
                <a:cubicBezTo>
                  <a:pt x="4621868" y="0"/>
                  <a:pt x="4633730" y="5272"/>
                  <a:pt x="4641638" y="14497"/>
                </a:cubicBezTo>
                <a:cubicBezTo>
                  <a:pt x="4650864" y="22405"/>
                  <a:pt x="4656136" y="34266"/>
                  <a:pt x="4656136" y="54035"/>
                </a:cubicBezTo>
                <a:cubicBezTo>
                  <a:pt x="4656136" y="54035"/>
                  <a:pt x="4656136" y="54035"/>
                  <a:pt x="4656136" y="1904380"/>
                </a:cubicBezTo>
                <a:cubicBezTo>
                  <a:pt x="4656136" y="2153465"/>
                  <a:pt x="4627140" y="2319521"/>
                  <a:pt x="4507201" y="2459220"/>
                </a:cubicBezTo>
                <a:cubicBezTo>
                  <a:pt x="4405714" y="2577832"/>
                  <a:pt x="4239645" y="2646363"/>
                  <a:pt x="3981314" y="2646363"/>
                </a:cubicBezTo>
                <a:cubicBezTo>
                  <a:pt x="3726938" y="2646363"/>
                  <a:pt x="3559550" y="2581786"/>
                  <a:pt x="3447519" y="2459220"/>
                </a:cubicBezTo>
                <a:cubicBezTo>
                  <a:pt x="3340760" y="2341926"/>
                  <a:pt x="3305174" y="2173233"/>
                  <a:pt x="3305174" y="1904380"/>
                </a:cubicBezTo>
                <a:cubicBezTo>
                  <a:pt x="3305174" y="1904380"/>
                  <a:pt x="3305174" y="1904380"/>
                  <a:pt x="3305174" y="54035"/>
                </a:cubicBezTo>
                <a:cubicBezTo>
                  <a:pt x="3305174" y="34266"/>
                  <a:pt x="3310446" y="22405"/>
                  <a:pt x="3318354" y="14497"/>
                </a:cubicBezTo>
                <a:cubicBezTo>
                  <a:pt x="3327580" y="5272"/>
                  <a:pt x="3339442" y="0"/>
                  <a:pt x="3359213" y="0"/>
                </a:cubicBezTo>
                <a:close/>
              </a:path>
            </a:pathLst>
          </a:custGeom>
          <a:solidFill>
            <a:srgbClr val="99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" name="Google Shape;11;p11"/>
          <p:cNvSpPr/>
          <p:nvPr/>
        </p:nvSpPr>
        <p:spPr>
          <a:xfrm>
            <a:off x="0" y="6541200"/>
            <a:ext cx="12193200" cy="3168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</a:pPr>
            <a:r>
              <a:t/>
            </a:r>
            <a:endParaRPr b="0" i="0" sz="16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1"/>
          <p:cNvSpPr txBox="1"/>
          <p:nvPr>
            <p:ph idx="11" type="ftr"/>
          </p:nvPr>
        </p:nvSpPr>
        <p:spPr>
          <a:xfrm>
            <a:off x="0" y="691200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sz="700"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3" name="Google Shape;13;p11"/>
          <p:cNvSpPr txBox="1"/>
          <p:nvPr>
            <p:ph idx="12" type="sldNum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7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sz="7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sz="7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sz="7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sz="7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1" sz="7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1" sz="7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1" sz="7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1" sz="7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" name="Google Shape;14;p11"/>
          <p:cNvSpPr txBox="1"/>
          <p:nvPr>
            <p:ph type="title"/>
          </p:nvPr>
        </p:nvSpPr>
        <p:spPr>
          <a:xfrm>
            <a:off x="1774726" y="426127"/>
            <a:ext cx="9312374" cy="97271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5" name="Google Shape;15;p11"/>
          <p:cNvSpPr txBox="1"/>
          <p:nvPr>
            <p:ph idx="1" type="body"/>
          </p:nvPr>
        </p:nvSpPr>
        <p:spPr>
          <a:xfrm>
            <a:off x="1774726" y="1706328"/>
            <a:ext cx="9312374" cy="45455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descr="{&quot;templafy&quot;:{&quot;id&quot;:&quot;2fce62a0-f28a-44e1-a519-0cbe37b25f7a&quot;}}" id="16" name="Google Shape;16;p11" title="UserProfile.Offices.Workarea_{{DocumentLanguage}}"/>
          <p:cNvSpPr/>
          <p:nvPr/>
        </p:nvSpPr>
        <p:spPr>
          <a:xfrm>
            <a:off x="1774726" y="6541200"/>
            <a:ext cx="3397071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DTU</a:t>
            </a:r>
            <a:endParaRPr/>
          </a:p>
        </p:txBody>
      </p:sp>
      <p:sp>
        <p:nvSpPr>
          <p:cNvPr descr="{&quot;templafy&quot;:{&quot;id&quot;:&quot;58465eeb-cfe0-4970-97ec-88179dc0a9c2&quot;}}" id="17" name="Google Shape;17;p11" title="Form.Date"/>
          <p:cNvSpPr/>
          <p:nvPr/>
        </p:nvSpPr>
        <p:spPr>
          <a:xfrm>
            <a:off x="251363" y="6541200"/>
            <a:ext cx="1104013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Arial"/>
              <a:buNone/>
            </a:pPr>
            <a:r>
              <a:rPr b="1" i="0" lang="en-GB" sz="7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Date</a:t>
            </a:r>
            <a:endParaRPr/>
          </a:p>
        </p:txBody>
      </p:sp>
      <p:sp>
        <p:nvSpPr>
          <p:cNvPr descr="{&quot;templafy&quot;:{&quot;id&quot;:&quot;5020bdfb-1912-4d6d-a5c3-71b7da283692&quot;}}" id="18" name="Google Shape;18;p11" title="Form.PresentationTitle"/>
          <p:cNvSpPr txBox="1"/>
          <p:nvPr/>
        </p:nvSpPr>
        <p:spPr>
          <a:xfrm>
            <a:off x="5591149" y="6541200"/>
            <a:ext cx="5495949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Title</a:t>
            </a:r>
            <a:endParaRPr/>
          </a:p>
        </p:txBody>
      </p:sp>
      <p:sp>
        <p:nvSpPr>
          <p:cNvPr id="19" name="Google Shape;19;p11"/>
          <p:cNvSpPr/>
          <p:nvPr/>
        </p:nvSpPr>
        <p:spPr>
          <a:xfrm>
            <a:off x="0" y="0"/>
            <a:ext cx="12193200" cy="504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</a:pPr>
            <a:r>
              <a:t/>
            </a:r>
            <a:endParaRPr b="0" i="0" sz="16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68">
          <p15:clr>
            <a:srgbClr val="F26B43"/>
          </p15:clr>
        </p15:guide>
        <p15:guide id="2" orient="horz" pos="881">
          <p15:clr>
            <a:srgbClr val="F26B43"/>
          </p15:clr>
        </p15:guide>
        <p15:guide id="3" orient="horz" pos="1074">
          <p15:clr>
            <a:srgbClr val="F26B43"/>
          </p15:clr>
        </p15:guide>
        <p15:guide id="4" orient="horz" pos="3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hyperlink" Target="https://doi.org/10.5281/zenodo.10940156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hyperlink" Target="https://patents.google.com/patent/DE603816C/en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"/>
          <p:cNvSpPr txBox="1"/>
          <p:nvPr>
            <p:ph idx="12" type="sldNum"/>
          </p:nvPr>
        </p:nvSpPr>
        <p:spPr>
          <a:xfrm>
            <a:off x="0" y="691200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0"/>
          <p:cNvSpPr txBox="1"/>
          <p:nvPr>
            <p:ph type="title"/>
          </p:nvPr>
        </p:nvSpPr>
        <p:spPr>
          <a:xfrm>
            <a:off x="1774726" y="426127"/>
            <a:ext cx="9312374" cy="97271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Thank you for listening</a:t>
            </a:r>
            <a:endParaRPr/>
          </a:p>
        </p:txBody>
      </p:sp>
      <p:sp>
        <p:nvSpPr>
          <p:cNvPr id="165" name="Google Shape;165;p10"/>
          <p:cNvSpPr txBox="1"/>
          <p:nvPr>
            <p:ph idx="12" type="sldNum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A qr code on a white background&#10;&#10;Description automatically generated" id="166" name="Google Shape;16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98665" y="1400218"/>
            <a:ext cx="4464496" cy="4464496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10"/>
          <p:cNvSpPr txBox="1"/>
          <p:nvPr/>
        </p:nvSpPr>
        <p:spPr>
          <a:xfrm>
            <a:off x="4330762" y="5587381"/>
            <a:ext cx="4200302" cy="11182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Repository available here</a:t>
            </a:r>
            <a:endParaRPr/>
          </a:p>
          <a:p>
            <a:pPr indent="0" lvl="0" marL="0" marR="0" rtl="0" algn="ctr">
              <a:spcBef>
                <a:spcPts val="432"/>
              </a:spcBef>
              <a:spcAft>
                <a:spcPts val="0"/>
              </a:spcAft>
              <a:buNone/>
            </a:pPr>
            <a:r>
              <a:rPr lang="en-GB" sz="1800" u="sng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https://doi.org/10.5281/zenodo.10940156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432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/>
          <p:cNvSpPr txBox="1"/>
          <p:nvPr>
            <p:ph type="ctrTitle"/>
          </p:nvPr>
        </p:nvSpPr>
        <p:spPr>
          <a:xfrm>
            <a:off x="249859" y="3545117"/>
            <a:ext cx="10840028" cy="27064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MR Receive Coil Matching Networks</a:t>
            </a:r>
            <a:endParaRPr/>
          </a:p>
        </p:txBody>
      </p:sp>
      <p:sp>
        <p:nvSpPr>
          <p:cNvPr id="101" name="Google Shape;101;p2"/>
          <p:cNvSpPr txBox="1"/>
          <p:nvPr>
            <p:ph idx="1" type="subTitle"/>
          </p:nvPr>
        </p:nvSpPr>
        <p:spPr>
          <a:xfrm>
            <a:off x="247072" y="1704975"/>
            <a:ext cx="11259378" cy="166065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lang="en-GB"/>
              <a:t>Technical University of Denmark RF Coils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lang="en-GB"/>
              <a:t>Rasmus Jepsen, Vitaliy Zhurbenko, Jan Henrik Ardenkjær-Larsen</a:t>
            </a:r>
            <a:endParaRPr/>
          </a:p>
        </p:txBody>
      </p:sp>
      <p:sp>
        <p:nvSpPr>
          <p:cNvPr id="102" name="Google Shape;102;p2"/>
          <p:cNvSpPr txBox="1"/>
          <p:nvPr>
            <p:ph idx="12" type="sldNum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 txBox="1"/>
          <p:nvPr>
            <p:ph type="title"/>
          </p:nvPr>
        </p:nvSpPr>
        <p:spPr>
          <a:xfrm>
            <a:off x="1774726" y="426127"/>
            <a:ext cx="9312374" cy="97271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– Receive Coil Matching Networks</a:t>
            </a:r>
            <a:endParaRPr/>
          </a:p>
        </p:txBody>
      </p:sp>
      <p:pic>
        <p:nvPicPr>
          <p:cNvPr descr="A diagram of a process&#10;&#10;Description automatically generated" id="108" name="Google Shape;108;p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91700" y="1889956"/>
            <a:ext cx="7436155" cy="2897002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3"/>
          <p:cNvSpPr txBox="1"/>
          <p:nvPr>
            <p:ph idx="12" type="sldNum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0" name="Google Shape;110;p3"/>
          <p:cNvSpPr txBox="1"/>
          <p:nvPr/>
        </p:nvSpPr>
        <p:spPr>
          <a:xfrm>
            <a:off x="262558" y="1556792"/>
            <a:ext cx="4392488" cy="26879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Matching networks should provide preamp decoupling and noise matching</a:t>
            </a:r>
            <a:endParaRPr/>
          </a:p>
          <a:p>
            <a:pPr indent="-285750" lvl="0" marL="285750" marR="0" rtl="0" algn="l">
              <a:spcBef>
                <a:spcPts val="432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Preamp decoupling initially described by [1]</a:t>
            </a:r>
            <a:endParaRPr/>
          </a:p>
          <a:p>
            <a:pPr indent="-285750" lvl="0" marL="285750" marR="0" rtl="0" algn="l">
              <a:spcBef>
                <a:spcPts val="432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Matching network topologies investigated by [2] [3]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3"/>
          <p:cNvSpPr txBox="1"/>
          <p:nvPr/>
        </p:nvSpPr>
        <p:spPr>
          <a:xfrm>
            <a:off x="118542" y="5231544"/>
            <a:ext cx="11953328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[1] Roemer P. B., Edelstein W. A., Hayes C. E., Souza S. P., Mueller O. M.. The NMR phased array. Magnetic Resonance in Medicine. 1990;16(2):192-225.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[2] Reykowski Arne, Wright Steven M., Porter Jay R.. Design of Matching Networks for Low Noise Preamplifiers. Magnetic Resonance in Medicine. 1995;33(6):848-852.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[3] W. Wang, V. Zhurbenko, J. D. Sánchez‐Heredia, and J. H. Ardenkjær‐Larsen, "Trade‐off between preamplifier noise figure and decoupling in MRI detectors," Magnetic Resonance in Medicine, vol. 89, no. 2, pp. 859–871, 2023. doi:10.1002/mrm.29489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Figure/slide adapted from R. A. Jepsen, J. H. Ardenkjær-Larsen, and V. Zhurbenko, “Simulation Setup for Demonstrating SNR Performance of Preamplifier Decoupled versus Power Matched Receive Coils,” in Proc. Int. Soc.Magn. Reson. Med., Online, 2024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"/>
          <p:cNvSpPr txBox="1"/>
          <p:nvPr>
            <p:ph type="title"/>
          </p:nvPr>
        </p:nvSpPr>
        <p:spPr>
          <a:xfrm>
            <a:off x="1774726" y="426127"/>
            <a:ext cx="9312374" cy="97271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– Common-mode rejection</a:t>
            </a:r>
            <a:endParaRPr/>
          </a:p>
        </p:txBody>
      </p:sp>
      <p:sp>
        <p:nvSpPr>
          <p:cNvPr id="117" name="Google Shape;117;p4"/>
          <p:cNvSpPr txBox="1"/>
          <p:nvPr>
            <p:ph idx="12" type="sldNum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A diagram of a network connection&#10;&#10;Description automatically generated" id="118" name="Google Shape;11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33410" y="1628800"/>
            <a:ext cx="4809738" cy="250507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diagram of a machine&#10;&#10;Description automatically generated" id="119" name="Google Shape;119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2598" y="1556792"/>
            <a:ext cx="5159534" cy="257708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4"/>
          <p:cNvSpPr txBox="1"/>
          <p:nvPr/>
        </p:nvSpPr>
        <p:spPr>
          <a:xfrm>
            <a:off x="270292" y="5287497"/>
            <a:ext cx="11953328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[1] C Lorenz AG, “Circuit arrangement for the transition from a symmetrical electrical arrangement to an asymmetrical one, in particular in the case of high-frequency arrangements,” Germany Patent 603 816, April 1, 1932. [Online]. Available: </a:t>
            </a:r>
            <a:r>
              <a:rPr lang="en-GB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https://patents.google.com/patent/DE603816C/en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[2] Peterson David M.. Impedance Matching and Baluns. John Wiley &amp; Sons, Ltd 2011.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[2] General Electric Company . AN ANTERIOR RADIO FREQUENCY (RF) COIL ARRAY FOR A MAGNETIC RESONANCE IMAGING (MRI) SYSTEM. 2018.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Figures/slide adapted from R. A. Jepsen, J. H. Ardenkjær-Larsen, and V. Zhurbenko, “Studying Bandwidths of Balancing Preamplifier Decoupling Networks,” in Proc. Int. Soc.Magn. Reson. Med., Online, 2024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4"/>
          <p:cNvSpPr txBox="1"/>
          <p:nvPr/>
        </p:nvSpPr>
        <p:spPr>
          <a:xfrm>
            <a:off x="2422798" y="4256982"/>
            <a:ext cx="1656184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[1] [2] [3]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"/>
          <p:cNvSpPr txBox="1"/>
          <p:nvPr>
            <p:ph type="title"/>
          </p:nvPr>
        </p:nvSpPr>
        <p:spPr>
          <a:xfrm>
            <a:off x="1774726" y="426127"/>
            <a:ext cx="9312374" cy="97271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Design Aims</a:t>
            </a:r>
            <a:endParaRPr/>
          </a:p>
        </p:txBody>
      </p:sp>
      <p:sp>
        <p:nvSpPr>
          <p:cNvPr id="127" name="Google Shape;127;p5"/>
          <p:cNvSpPr txBox="1"/>
          <p:nvPr>
            <p:ph idx="1" type="body"/>
          </p:nvPr>
        </p:nvSpPr>
        <p:spPr>
          <a:xfrm>
            <a:off x="1774726" y="1706328"/>
            <a:ext cx="9312374" cy="45455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98000" lvl="0" marL="198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/>
              <a:t>Openly available</a:t>
            </a:r>
            <a:endParaRPr/>
          </a:p>
          <a:p>
            <a:pPr indent="-45600" lvl="0" marL="198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/>
          </a:p>
          <a:p>
            <a:pPr indent="-198000" lvl="0" marL="198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/>
              <a:t>Easy to use</a:t>
            </a:r>
            <a:endParaRPr/>
          </a:p>
          <a:p>
            <a:pPr indent="-45600" lvl="0" marL="198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/>
          </a:p>
          <a:p>
            <a:pPr indent="-198000" lvl="0" marL="198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/>
              <a:t>Extensible – can be used to support future developments</a:t>
            </a:r>
            <a:endParaRPr/>
          </a:p>
        </p:txBody>
      </p:sp>
      <p:sp>
        <p:nvSpPr>
          <p:cNvPr id="128" name="Google Shape;128;p5"/>
          <p:cNvSpPr txBox="1"/>
          <p:nvPr>
            <p:ph idx="12" type="sldNum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"/>
          <p:cNvSpPr txBox="1"/>
          <p:nvPr>
            <p:ph type="title"/>
          </p:nvPr>
        </p:nvSpPr>
        <p:spPr>
          <a:xfrm>
            <a:off x="1774726" y="426127"/>
            <a:ext cx="9312374" cy="97271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Tool Overview</a:t>
            </a:r>
            <a:endParaRPr/>
          </a:p>
        </p:txBody>
      </p:sp>
      <p:sp>
        <p:nvSpPr>
          <p:cNvPr id="134" name="Google Shape;134;p6"/>
          <p:cNvSpPr txBox="1"/>
          <p:nvPr>
            <p:ph idx="1" type="body"/>
          </p:nvPr>
        </p:nvSpPr>
        <p:spPr>
          <a:xfrm>
            <a:off x="1774726" y="1706328"/>
            <a:ext cx="9312374" cy="45455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2400"/>
              <a:t>The tool repository contains: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lang="en-GB" sz="2400"/>
              <a:t>Main Jupyter notebook for interacting with the tool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lang="en-GB" sz="2400"/>
              <a:t>Python package for programmatically using the networks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lang="en-GB" sz="2400"/>
              <a:t>Python notebooks for design equation derivations</a:t>
            </a:r>
            <a:endParaRPr/>
          </a:p>
        </p:txBody>
      </p:sp>
      <p:sp>
        <p:nvSpPr>
          <p:cNvPr id="135" name="Google Shape;135;p6"/>
          <p:cNvSpPr txBox="1"/>
          <p:nvPr>
            <p:ph idx="12" type="sldNum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"/>
          <p:cNvSpPr txBox="1"/>
          <p:nvPr>
            <p:ph type="title"/>
          </p:nvPr>
        </p:nvSpPr>
        <p:spPr>
          <a:xfrm>
            <a:off x="1774726" y="426127"/>
            <a:ext cx="9312374" cy="97271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Tool Usage - Inputs</a:t>
            </a:r>
            <a:endParaRPr/>
          </a:p>
        </p:txBody>
      </p:sp>
      <p:pic>
        <p:nvPicPr>
          <p:cNvPr descr="A screenshot of a computer program&#10;&#10;Description automatically generated" id="141" name="Google Shape;141;p7"/>
          <p:cNvPicPr preferRelativeResize="0"/>
          <p:nvPr/>
        </p:nvPicPr>
        <p:blipFill rotWithShape="1">
          <a:blip r:embed="rId3">
            <a:alphaModFix/>
          </a:blip>
          <a:srcRect b="43107" l="0" r="6397" t="0"/>
          <a:stretch/>
        </p:blipFill>
        <p:spPr>
          <a:xfrm>
            <a:off x="119886" y="2132856"/>
            <a:ext cx="5916701" cy="34703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descr="A screenshot of a computer program&#10;&#10;Description automatically generated" id="142" name="Google Shape;142;p7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-1" l="-1" r="-2480" t="56891"/>
          <a:stretch/>
        </p:blipFill>
        <p:spPr>
          <a:xfrm>
            <a:off x="6080890" y="2631705"/>
            <a:ext cx="6090961" cy="2472618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7"/>
          <p:cNvSpPr txBox="1"/>
          <p:nvPr>
            <p:ph idx="12" type="sldNum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"/>
          <p:cNvSpPr txBox="1"/>
          <p:nvPr>
            <p:ph type="title"/>
          </p:nvPr>
        </p:nvSpPr>
        <p:spPr>
          <a:xfrm>
            <a:off x="1774726" y="426127"/>
            <a:ext cx="9312374" cy="97271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Tool Usage - Outputs</a:t>
            </a:r>
            <a:endParaRPr/>
          </a:p>
        </p:txBody>
      </p:sp>
      <p:sp>
        <p:nvSpPr>
          <p:cNvPr id="149" name="Google Shape;149;p8"/>
          <p:cNvSpPr txBox="1"/>
          <p:nvPr>
            <p:ph idx="12" type="sldNum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A screenshot of a computer program&#10;&#10;Description automatically generated" id="150" name="Google Shape;15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7388" y="1988840"/>
            <a:ext cx="6948140" cy="39604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screenshot of a computer&#10;&#10;Description automatically generated" id="151" name="Google Shape;151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58155" y="912485"/>
            <a:ext cx="4725690" cy="5031102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8"/>
          <p:cNvSpPr txBox="1"/>
          <p:nvPr/>
        </p:nvSpPr>
        <p:spPr>
          <a:xfrm>
            <a:off x="2129804" y="6107201"/>
            <a:ext cx="7930803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Tools used for circuit modelling and analysis: Lcapy, Scikit-rf and lc-power-match-baluns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"/>
          <p:cNvSpPr txBox="1"/>
          <p:nvPr>
            <p:ph type="title"/>
          </p:nvPr>
        </p:nvSpPr>
        <p:spPr>
          <a:xfrm>
            <a:off x="1774726" y="426127"/>
            <a:ext cx="9312374" cy="97271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Future directions</a:t>
            </a:r>
            <a:endParaRPr/>
          </a:p>
        </p:txBody>
      </p:sp>
      <p:sp>
        <p:nvSpPr>
          <p:cNvPr id="158" name="Google Shape;158;p9"/>
          <p:cNvSpPr txBox="1"/>
          <p:nvPr>
            <p:ph idx="1" type="body"/>
          </p:nvPr>
        </p:nvSpPr>
        <p:spPr>
          <a:xfrm>
            <a:off x="1774726" y="1706328"/>
            <a:ext cx="9312374" cy="45455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98000" lvl="0" marL="198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/>
              <a:t>Web version</a:t>
            </a:r>
            <a:endParaRPr/>
          </a:p>
          <a:p>
            <a:pPr indent="-198000" lvl="0" marL="198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/>
              <a:t>Support other input formats (e.g. Touchstone)</a:t>
            </a:r>
            <a:endParaRPr/>
          </a:p>
          <a:p>
            <a:pPr indent="-198000" lvl="0" marL="198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/>
              <a:t>Simulate other non-ideal effects (e.g. component tolerances and SRF)</a:t>
            </a:r>
            <a:endParaRPr/>
          </a:p>
          <a:p>
            <a:pPr indent="-45600" lvl="0" marL="198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/>
          </a:p>
          <a:p>
            <a:pPr indent="-198000" lvl="0" marL="198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/>
              <a:t>Extend matching networks to improve bandwidth</a:t>
            </a:r>
            <a:endParaRPr/>
          </a:p>
          <a:p>
            <a:pPr indent="-198000" lvl="0" marL="198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/>
              <a:t>Enable multinuclear coil applications</a:t>
            </a:r>
            <a:endParaRPr/>
          </a:p>
          <a:p>
            <a:pPr indent="-198000" lvl="0" marL="198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/>
              <a:t>Extend for extra elements to improve component value flexibility</a:t>
            </a:r>
            <a:endParaRPr/>
          </a:p>
        </p:txBody>
      </p:sp>
      <p:sp>
        <p:nvSpPr>
          <p:cNvPr id="159" name="Google Shape;159;p9"/>
          <p:cNvSpPr txBox="1"/>
          <p:nvPr>
            <p:ph idx="12" type="sldNum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lank">
  <a:themeElements>
    <a:clrScheme name="DTU">
      <a:dk1>
        <a:srgbClr val="000000"/>
      </a:dk1>
      <a:lt1>
        <a:srgbClr val="FFFFFF"/>
      </a:lt1>
      <a:dk2>
        <a:srgbClr val="990000"/>
      </a:dk2>
      <a:lt2>
        <a:srgbClr val="79238E"/>
      </a:lt2>
      <a:accent1>
        <a:srgbClr val="990000"/>
      </a:accent1>
      <a:accent2>
        <a:srgbClr val="2F3EEA"/>
      </a:accent2>
      <a:accent3>
        <a:srgbClr val="1FD082"/>
      </a:accent3>
      <a:accent4>
        <a:srgbClr val="171748"/>
      </a:accent4>
      <a:accent5>
        <a:srgbClr val="F6D04D"/>
      </a:accent5>
      <a:accent6>
        <a:srgbClr val="FC7634"/>
      </a:accent6>
      <a:hlink>
        <a:srgbClr val="2F3EEA"/>
      </a:hlink>
      <a:folHlink>
        <a:srgbClr val="99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2024-05-04T16:22:13Z</dcterms:created>
  <dc:creator>Rasmus Jepsen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dIsCodeFreeTemplate">
    <vt:lpwstr>True</vt:lpwstr>
  </property>
  <property fmtid="{D5CDD505-2E9C-101B-9397-08002B2CF9AE}" pid="3" name="TemplafyTenantId">
    <vt:lpwstr>dtu</vt:lpwstr>
  </property>
  <property fmtid="{D5CDD505-2E9C-101B-9397-08002B2CF9AE}" pid="4" name="TemplafyTemplateId">
    <vt:lpwstr>636784030496976655</vt:lpwstr>
  </property>
  <property fmtid="{D5CDD505-2E9C-101B-9397-08002B2CF9AE}" pid="5" name="TemplafyUserProfileId">
    <vt:lpwstr>636838302414865013</vt:lpwstr>
  </property>
  <property fmtid="{D5CDD505-2E9C-101B-9397-08002B2CF9AE}" pid="6" name="TemplafyLanguageCode">
    <vt:lpwstr>en-GB</vt:lpwstr>
  </property>
</Properties>
</file>