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7315200" cy="96012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  <p:ext uri="GoogleSlidesCustomDataVersion2">
      <go:slidesCustomData xmlns:go="http://customooxmlschemas.google.com/" r:id="rId15" roundtripDataSignature="AMtx7mgxvhr0wl5zAZ5rsV73YPiGiy39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024" orient="horz"/>
        <p:guide pos="2304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58788" y="720725"/>
            <a:ext cx="6397625" cy="3598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31838" y="4559300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/>
          <p:nvPr>
            <p:ph idx="2" type="sldImg"/>
          </p:nvPr>
        </p:nvSpPr>
        <p:spPr>
          <a:xfrm>
            <a:off x="458788" y="720725"/>
            <a:ext cx="6397625" cy="3598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731838" y="4559300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:notes"/>
          <p:cNvSpPr txBox="1"/>
          <p:nvPr>
            <p:ph idx="1" type="body"/>
          </p:nvPr>
        </p:nvSpPr>
        <p:spPr>
          <a:xfrm>
            <a:off x="731838" y="4559300"/>
            <a:ext cx="5851525" cy="4321175"/>
          </a:xfrm>
          <a:prstGeom prst="rect">
            <a:avLst/>
          </a:prstGeom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2:notes"/>
          <p:cNvSpPr/>
          <p:nvPr>
            <p:ph idx="2" type="sldImg"/>
          </p:nvPr>
        </p:nvSpPr>
        <p:spPr>
          <a:xfrm>
            <a:off x="458788" y="720725"/>
            <a:ext cx="6397625" cy="3598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:notes"/>
          <p:cNvSpPr txBox="1"/>
          <p:nvPr>
            <p:ph idx="1" type="body"/>
          </p:nvPr>
        </p:nvSpPr>
        <p:spPr>
          <a:xfrm>
            <a:off x="731838" y="4559300"/>
            <a:ext cx="5851525" cy="4321175"/>
          </a:xfrm>
          <a:prstGeom prst="rect">
            <a:avLst/>
          </a:prstGeom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3:notes"/>
          <p:cNvSpPr/>
          <p:nvPr>
            <p:ph idx="2" type="sldImg"/>
          </p:nvPr>
        </p:nvSpPr>
        <p:spPr>
          <a:xfrm>
            <a:off x="458788" y="720725"/>
            <a:ext cx="6397625" cy="3598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:notes"/>
          <p:cNvSpPr txBox="1"/>
          <p:nvPr>
            <p:ph idx="1" type="body"/>
          </p:nvPr>
        </p:nvSpPr>
        <p:spPr>
          <a:xfrm>
            <a:off x="731838" y="4559300"/>
            <a:ext cx="5851525" cy="4321175"/>
          </a:xfrm>
          <a:prstGeom prst="rect">
            <a:avLst/>
          </a:prstGeom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4:notes"/>
          <p:cNvSpPr/>
          <p:nvPr>
            <p:ph idx="2" type="sldImg"/>
          </p:nvPr>
        </p:nvSpPr>
        <p:spPr>
          <a:xfrm>
            <a:off x="458788" y="720725"/>
            <a:ext cx="6397625" cy="3598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731838" y="4559300"/>
            <a:ext cx="5851525" cy="4321175"/>
          </a:xfrm>
          <a:prstGeom prst="rect">
            <a:avLst/>
          </a:prstGeom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458788" y="720725"/>
            <a:ext cx="6397625" cy="3598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6:notes"/>
          <p:cNvSpPr txBox="1"/>
          <p:nvPr>
            <p:ph idx="1" type="body"/>
          </p:nvPr>
        </p:nvSpPr>
        <p:spPr>
          <a:xfrm>
            <a:off x="731838" y="4559300"/>
            <a:ext cx="5851525" cy="4321175"/>
          </a:xfrm>
          <a:prstGeom prst="rect">
            <a:avLst/>
          </a:prstGeom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6:notes"/>
          <p:cNvSpPr/>
          <p:nvPr>
            <p:ph idx="2" type="sldImg"/>
          </p:nvPr>
        </p:nvSpPr>
        <p:spPr>
          <a:xfrm>
            <a:off x="458788" y="720725"/>
            <a:ext cx="6397625" cy="3598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7:notes"/>
          <p:cNvSpPr txBox="1"/>
          <p:nvPr>
            <p:ph idx="1" type="body"/>
          </p:nvPr>
        </p:nvSpPr>
        <p:spPr>
          <a:xfrm>
            <a:off x="731838" y="4559300"/>
            <a:ext cx="5851525" cy="4321175"/>
          </a:xfrm>
          <a:prstGeom prst="rect">
            <a:avLst/>
          </a:prstGeom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7:notes"/>
          <p:cNvSpPr/>
          <p:nvPr>
            <p:ph idx="2" type="sldImg"/>
          </p:nvPr>
        </p:nvSpPr>
        <p:spPr>
          <a:xfrm>
            <a:off x="458788" y="720725"/>
            <a:ext cx="6397625" cy="3598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8:notes"/>
          <p:cNvSpPr txBox="1"/>
          <p:nvPr>
            <p:ph idx="1" type="body"/>
          </p:nvPr>
        </p:nvSpPr>
        <p:spPr>
          <a:xfrm>
            <a:off x="731838" y="4559300"/>
            <a:ext cx="5851525" cy="4321175"/>
          </a:xfrm>
          <a:prstGeom prst="rect">
            <a:avLst/>
          </a:prstGeom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Google Shape;526;p8:notes"/>
          <p:cNvSpPr/>
          <p:nvPr>
            <p:ph idx="2" type="sldImg"/>
          </p:nvPr>
        </p:nvSpPr>
        <p:spPr>
          <a:xfrm>
            <a:off x="458788" y="720725"/>
            <a:ext cx="6397625" cy="3598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9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4" name="Google Shape;534;p9:notes"/>
          <p:cNvSpPr/>
          <p:nvPr>
            <p:ph idx="2" type="sldImg"/>
          </p:nvPr>
        </p:nvSpPr>
        <p:spPr>
          <a:xfrm>
            <a:off x="458788" y="720725"/>
            <a:ext cx="6397625" cy="3598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35" name="Google Shape;535;p9:notes"/>
          <p:cNvSpPr txBox="1"/>
          <p:nvPr>
            <p:ph idx="1" type="body"/>
          </p:nvPr>
        </p:nvSpPr>
        <p:spPr>
          <a:xfrm>
            <a:off x="731838" y="4559300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jpg"/><Relationship Id="rId3" Type="http://schemas.openxmlformats.org/officeDocument/2006/relationships/image" Target="../media/image21.gif"/><Relationship Id="rId4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Nicola\logos\CCI building_summer.jpg" id="22" name="Google Shape;22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575788" y="3435846"/>
            <a:ext cx="2568211" cy="17056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:\Nicola\logos\AHS colour centred.gif" id="23" name="Google Shape;2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40352" y="2233464"/>
            <a:ext cx="1368152" cy="1202382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11"/>
          <p:cNvSpPr txBox="1"/>
          <p:nvPr>
            <p:ph type="ctrTitle"/>
          </p:nvPr>
        </p:nvSpPr>
        <p:spPr>
          <a:xfrm>
            <a:off x="1371600" y="228600"/>
            <a:ext cx="6477000" cy="24717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1"/>
          <p:cNvSpPr txBox="1"/>
          <p:nvPr>
            <p:ph idx="1" type="subTitle"/>
          </p:nvPr>
        </p:nvSpPr>
        <p:spPr>
          <a:xfrm>
            <a:off x="304800" y="2857500"/>
            <a:ext cx="4800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  <a:defRPr sz="2400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6" name="Google Shape;26;p11"/>
          <p:cNvSpPr txBox="1"/>
          <p:nvPr>
            <p:ph idx="11" type="ftr"/>
          </p:nvPr>
        </p:nvSpPr>
        <p:spPr>
          <a:xfrm>
            <a:off x="1066800" y="4882754"/>
            <a:ext cx="7239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11"/>
          <p:cNvSpPr/>
          <p:nvPr/>
        </p:nvSpPr>
        <p:spPr>
          <a:xfrm>
            <a:off x="0" y="4857750"/>
            <a:ext cx="3733800" cy="28575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11"/>
          <p:cNvSpPr/>
          <p:nvPr/>
        </p:nvSpPr>
        <p:spPr>
          <a:xfrm>
            <a:off x="5410200" y="4857750"/>
            <a:ext cx="3733800" cy="285750"/>
          </a:xfrm>
          <a:prstGeom prst="rect">
            <a:avLst/>
          </a:prstGeom>
          <a:solidFill>
            <a:srgbClr val="007C4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1"/>
          <p:cNvSpPr/>
          <p:nvPr/>
        </p:nvSpPr>
        <p:spPr>
          <a:xfrm>
            <a:off x="3733800" y="4857750"/>
            <a:ext cx="1676400" cy="285750"/>
          </a:xfrm>
          <a:prstGeom prst="rtTriangle">
            <a:avLst/>
          </a:prstGeom>
          <a:solidFill>
            <a:srgbClr val="0065B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1"/>
          <p:cNvSpPr/>
          <p:nvPr/>
        </p:nvSpPr>
        <p:spPr>
          <a:xfrm rot="10800000">
            <a:off x="3657600" y="4857750"/>
            <a:ext cx="1752600" cy="285750"/>
          </a:xfrm>
          <a:prstGeom prst="rtTriangle">
            <a:avLst/>
          </a:prstGeom>
          <a:solidFill>
            <a:srgbClr val="007C4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D:\Nicola\Logos\UofA\UA-COLOUR.png" id="31" name="Google Shape;3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55976" y="3579862"/>
            <a:ext cx="2176475" cy="510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 txBox="1"/>
          <p:nvPr>
            <p:ph type="title"/>
          </p:nvPr>
        </p:nvSpPr>
        <p:spPr>
          <a:xfrm>
            <a:off x="323850" y="86916"/>
            <a:ext cx="8496300" cy="5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2"/>
          <p:cNvSpPr txBox="1"/>
          <p:nvPr>
            <p:ph idx="1" type="body"/>
          </p:nvPr>
        </p:nvSpPr>
        <p:spPr>
          <a:xfrm>
            <a:off x="457200" y="844153"/>
            <a:ext cx="4038600" cy="38421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9pPr>
          </a:lstStyle>
          <a:p/>
        </p:txBody>
      </p:sp>
      <p:sp>
        <p:nvSpPr>
          <p:cNvPr id="35" name="Google Shape;35;p12"/>
          <p:cNvSpPr txBox="1"/>
          <p:nvPr>
            <p:ph idx="2" type="body"/>
          </p:nvPr>
        </p:nvSpPr>
        <p:spPr>
          <a:xfrm>
            <a:off x="4648200" y="844153"/>
            <a:ext cx="4038600" cy="38421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3"/>
          <p:cNvSpPr txBox="1"/>
          <p:nvPr>
            <p:ph type="title"/>
          </p:nvPr>
        </p:nvSpPr>
        <p:spPr>
          <a:xfrm>
            <a:off x="323850" y="86916"/>
            <a:ext cx="8496300" cy="5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4"/>
          <p:cNvSpPr txBox="1"/>
          <p:nvPr>
            <p:ph type="title"/>
          </p:nvPr>
        </p:nvSpPr>
        <p:spPr>
          <a:xfrm>
            <a:off x="323850" y="86916"/>
            <a:ext cx="8496300" cy="5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4"/>
          <p:cNvSpPr txBox="1"/>
          <p:nvPr>
            <p:ph idx="1" type="body"/>
          </p:nvPr>
        </p:nvSpPr>
        <p:spPr>
          <a:xfrm>
            <a:off x="457200" y="844153"/>
            <a:ext cx="8229600" cy="38421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5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6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9pPr>
          </a:lstStyle>
          <a:p/>
        </p:txBody>
      </p:sp>
      <p:sp>
        <p:nvSpPr>
          <p:cNvPr id="47" name="Google Shape;47;p1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9pPr>
          </a:lstStyle>
          <a:p/>
        </p:txBody>
      </p:sp>
      <p:sp>
        <p:nvSpPr>
          <p:cNvPr id="48" name="Google Shape;48;p1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9pPr>
          </a:lstStyle>
          <a:p/>
        </p:txBody>
      </p:sp>
      <p:sp>
        <p:nvSpPr>
          <p:cNvPr id="49" name="Google Shape;49;p1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8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/>
            </a:lvl9pPr>
          </a:lstStyle>
          <a:p/>
        </p:txBody>
      </p:sp>
      <p:sp>
        <p:nvSpPr>
          <p:cNvPr id="54" name="Google Shape;54;p18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dana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Verdana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9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19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dana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Verdana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2.jpg"/><Relationship Id="rId2" Type="http://schemas.openxmlformats.org/officeDocument/2006/relationships/image" Target="../media/image1.gif"/><Relationship Id="rId3" Type="http://schemas.openxmlformats.org/officeDocument/2006/relationships/image" Target="../media/image22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>
              <a:alpha val="24705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0"/>
          <p:cNvSpPr/>
          <p:nvPr/>
        </p:nvSpPr>
        <p:spPr>
          <a:xfrm>
            <a:off x="0" y="4857750"/>
            <a:ext cx="3733800" cy="28575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0"/>
          <p:cNvSpPr/>
          <p:nvPr/>
        </p:nvSpPr>
        <p:spPr>
          <a:xfrm>
            <a:off x="3733800" y="4857750"/>
            <a:ext cx="1676400" cy="285750"/>
          </a:xfrm>
          <a:prstGeom prst="rtTriangle">
            <a:avLst/>
          </a:prstGeom>
          <a:solidFill>
            <a:srgbClr val="0065B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0"/>
          <p:cNvSpPr/>
          <p:nvPr/>
        </p:nvSpPr>
        <p:spPr>
          <a:xfrm>
            <a:off x="5410200" y="4857750"/>
            <a:ext cx="3733800" cy="285750"/>
          </a:xfrm>
          <a:prstGeom prst="rect">
            <a:avLst/>
          </a:prstGeom>
          <a:solidFill>
            <a:srgbClr val="007C4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0"/>
          <p:cNvSpPr/>
          <p:nvPr/>
        </p:nvSpPr>
        <p:spPr>
          <a:xfrm rot="10800000">
            <a:off x="3657600" y="4857750"/>
            <a:ext cx="1752600" cy="285750"/>
          </a:xfrm>
          <a:prstGeom prst="rtTriangle">
            <a:avLst/>
          </a:prstGeom>
          <a:solidFill>
            <a:srgbClr val="007C4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0"/>
          <p:cNvSpPr txBox="1"/>
          <p:nvPr>
            <p:ph type="title"/>
          </p:nvPr>
        </p:nvSpPr>
        <p:spPr>
          <a:xfrm>
            <a:off x="323850" y="86916"/>
            <a:ext cx="8496300" cy="5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457200" y="844153"/>
            <a:ext cx="8229600" cy="38421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cxnSp>
        <p:nvCxnSpPr>
          <p:cNvPr id="17" name="Google Shape;17;p10"/>
          <p:cNvCxnSpPr/>
          <p:nvPr/>
        </p:nvCxnSpPr>
        <p:spPr>
          <a:xfrm>
            <a:off x="250825" y="681038"/>
            <a:ext cx="864235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sm" w="sm" type="none"/>
          </a:ln>
        </p:spPr>
      </p:cxnSp>
      <p:sp>
        <p:nvSpPr>
          <p:cNvPr id="18" name="Google Shape;18;p10"/>
          <p:cNvSpPr txBox="1"/>
          <p:nvPr/>
        </p:nvSpPr>
        <p:spPr>
          <a:xfrm>
            <a:off x="1547664" y="4857749"/>
            <a:ext cx="6048672" cy="2342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https://github.com/dezanche/Dual-loop_RF_probe 	2024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D:\Nicola\Logos\AHS\mcs-vis-logo-ahs-reverse.gif" id="19" name="Google Shape;19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04" y="4857750"/>
            <a:ext cx="970884" cy="2794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:\Nicola\Logos\UofA\UA-1C-SOLID-REVERSE.png" id="20" name="Google Shape;2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01857" y="4851277"/>
            <a:ext cx="1224136" cy="29869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Relationship Id="rId4" Type="http://schemas.openxmlformats.org/officeDocument/2006/relationships/image" Target="../media/image17.jpg"/><Relationship Id="rId5" Type="http://schemas.openxmlformats.org/officeDocument/2006/relationships/image" Target="../media/image20.png"/><Relationship Id="rId6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11.jpg"/><Relationship Id="rId5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Relationship Id="rId4" Type="http://schemas.openxmlformats.org/officeDocument/2006/relationships/image" Target="../media/image1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Relationship Id="rId4" Type="http://schemas.openxmlformats.org/officeDocument/2006/relationships/image" Target="../media/image13.gif"/><Relationship Id="rId5" Type="http://schemas.openxmlformats.org/officeDocument/2006/relationships/image" Target="../media/image12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/>
          <p:nvPr>
            <p:ph type="ctrTitle"/>
          </p:nvPr>
        </p:nvSpPr>
        <p:spPr>
          <a:xfrm>
            <a:off x="395536" y="123478"/>
            <a:ext cx="8280920" cy="792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/>
              <a:t>2024 Engineering Challenge Entry:</a:t>
            </a:r>
            <a:br>
              <a:rPr b="1" lang="en-US" sz="2700"/>
            </a:br>
            <a:r>
              <a:rPr b="1" lang="en-US"/>
              <a:t>Printed Dual-Loop RF H Field Probe</a:t>
            </a:r>
            <a:endParaRPr sz="4400">
              <a:solidFill>
                <a:srgbClr val="595959"/>
              </a:solidFill>
            </a:endParaRPr>
          </a:p>
        </p:txBody>
      </p:sp>
      <p:sp>
        <p:nvSpPr>
          <p:cNvPr id="65" name="Google Shape;65;p1"/>
          <p:cNvSpPr txBox="1"/>
          <p:nvPr>
            <p:ph idx="1" type="subTitle"/>
          </p:nvPr>
        </p:nvSpPr>
        <p:spPr>
          <a:xfrm>
            <a:off x="611560" y="2643758"/>
            <a:ext cx="6480720" cy="864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</a:pPr>
            <a:r>
              <a:rPr b="1" lang="en-US" sz="1400"/>
              <a:t>Nicola De Zanche</a:t>
            </a:r>
            <a:r>
              <a:rPr b="1" baseline="30000" lang="en-US" sz="1400"/>
              <a:t>1,2</a:t>
            </a:r>
            <a:r>
              <a:rPr b="1" lang="en-US" sz="1400"/>
              <a:t>, Giulio Giovannetti</a:t>
            </a:r>
            <a:r>
              <a:rPr b="1" baseline="30000" lang="en-US" sz="1400"/>
              <a:t>3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AutoNum type="arabicPeriod"/>
            </a:pPr>
            <a:r>
              <a:rPr b="1" i="1" lang="en-US" sz="1100"/>
              <a:t>Dept. of Oncology, University of Alberta; Edmonton, Canada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AutoNum type="arabicPeriod"/>
            </a:pPr>
            <a:r>
              <a:rPr b="1" i="1" lang="en-US" sz="1100"/>
              <a:t>Medical Physics, Cross Cancer Institute; Edmonton, Canada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AutoNum type="arabicPeriod"/>
            </a:pPr>
            <a:r>
              <a:rPr b="1" i="1" lang="en-US" sz="1100"/>
              <a:t>CNR - Institute of Clinical Physiology; Pisa, Italy</a:t>
            </a:r>
            <a:endParaRPr/>
          </a:p>
        </p:txBody>
      </p:sp>
      <p:pic>
        <p:nvPicPr>
          <p:cNvPr descr="A green rectangular object with white text and gears&#10;&#10;Description automatically generated" id="66" name="Google Shape;66;p1"/>
          <p:cNvPicPr preferRelativeResize="0"/>
          <p:nvPr/>
        </p:nvPicPr>
        <p:blipFill rotWithShape="1">
          <a:blip r:embed="rId3">
            <a:alphaModFix/>
          </a:blip>
          <a:srcRect b="14108" l="0" r="0" t="15336"/>
          <a:stretch/>
        </p:blipFill>
        <p:spPr>
          <a:xfrm>
            <a:off x="3218400" y="1131590"/>
            <a:ext cx="4305928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"/>
          <p:cNvSpPr txBox="1"/>
          <p:nvPr/>
        </p:nvSpPr>
        <p:spPr>
          <a:xfrm>
            <a:off x="971600" y="4803998"/>
            <a:ext cx="741682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giulio.giovannetti@cnr.it			dezanche@ualberta.ca</a:t>
            </a:r>
            <a:endParaRPr b="1" i="1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hoto" id="68" name="Google Shape;68;p1"/>
          <p:cNvPicPr preferRelativeResize="0"/>
          <p:nvPr/>
        </p:nvPicPr>
        <p:blipFill rotWithShape="1">
          <a:blip r:embed="rId4">
            <a:alphaModFix/>
          </a:blip>
          <a:srcRect b="24801" l="0" r="0" t="21836"/>
          <a:stretch/>
        </p:blipFill>
        <p:spPr>
          <a:xfrm>
            <a:off x="0" y="3451655"/>
            <a:ext cx="1979712" cy="1410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87624" y="987574"/>
            <a:ext cx="1728192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52046" y="4083918"/>
            <a:ext cx="4464170" cy="72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"/>
          <p:cNvSpPr txBox="1"/>
          <p:nvPr>
            <p:ph type="title"/>
          </p:nvPr>
        </p:nvSpPr>
        <p:spPr>
          <a:xfrm>
            <a:off x="323850" y="86916"/>
            <a:ext cx="8496300" cy="5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Problem</a:t>
            </a:r>
            <a:endParaRPr/>
          </a:p>
        </p:txBody>
      </p:sp>
      <p:sp>
        <p:nvSpPr>
          <p:cNvPr id="76" name="Google Shape;76;p2"/>
          <p:cNvSpPr txBox="1"/>
          <p:nvPr>
            <p:ph idx="1" type="body"/>
          </p:nvPr>
        </p:nvSpPr>
        <p:spPr>
          <a:xfrm>
            <a:off x="457200" y="844153"/>
            <a:ext cx="4402832" cy="38421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lang="en-US"/>
              <a:t>dual H-probe measurements are useful </a:t>
            </a:r>
            <a:r>
              <a:rPr lang="en-US" u="sng"/>
              <a:t>but</a:t>
            </a:r>
            <a:r>
              <a:rPr lang="en-US"/>
              <a:t>: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</a:pPr>
            <a:r>
              <a:rPr lang="en-US"/>
              <a:t>no off-the-shelf probes exist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</a:pPr>
            <a:r>
              <a:rPr lang="en-US"/>
              <a:t>probes are tricky to build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</a:pPr>
            <a:r>
              <a:rPr lang="en-US"/>
              <a:t>loops move and coupling changes</a:t>
            </a:r>
            <a:endParaRPr/>
          </a:p>
        </p:txBody>
      </p:sp>
      <p:pic>
        <p:nvPicPr>
          <p:cNvPr id="77" name="Google Shape;7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25887" y="1040406"/>
            <a:ext cx="4038601" cy="3449639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2"/>
          <p:cNvSpPr txBox="1"/>
          <p:nvPr/>
        </p:nvSpPr>
        <p:spPr>
          <a:xfrm>
            <a:off x="4499992" y="4506674"/>
            <a:ext cx="336612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10.1109/JERM.2023.3274742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"/>
          <p:cNvSpPr txBox="1"/>
          <p:nvPr>
            <p:ph type="title"/>
          </p:nvPr>
        </p:nvSpPr>
        <p:spPr>
          <a:xfrm>
            <a:off x="323850" y="86916"/>
            <a:ext cx="8496300" cy="5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Problem</a:t>
            </a:r>
            <a:endParaRPr/>
          </a:p>
        </p:txBody>
      </p:sp>
      <p:pic>
        <p:nvPicPr>
          <p:cNvPr id="84" name="Google Shape;84;p3"/>
          <p:cNvPicPr preferRelativeResize="0"/>
          <p:nvPr/>
        </p:nvPicPr>
        <p:blipFill rotWithShape="1">
          <a:blip r:embed="rId3">
            <a:alphaModFix/>
          </a:blip>
          <a:srcRect b="70196" l="34238" r="7195" t="1244"/>
          <a:stretch/>
        </p:blipFill>
        <p:spPr>
          <a:xfrm>
            <a:off x="251520" y="814631"/>
            <a:ext cx="8712968" cy="3629327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3"/>
          <p:cNvSpPr txBox="1"/>
          <p:nvPr/>
        </p:nvSpPr>
        <p:spPr>
          <a:xfrm>
            <a:off x="4499992" y="4506674"/>
            <a:ext cx="336612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10.1109/JERM.2023.3274742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5415" y="3207232"/>
            <a:ext cx="1656184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4"/>
          <p:cNvSpPr txBox="1"/>
          <p:nvPr>
            <p:ph type="title"/>
          </p:nvPr>
        </p:nvSpPr>
        <p:spPr>
          <a:xfrm>
            <a:off x="323850" y="86916"/>
            <a:ext cx="8496300" cy="5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Prior Work</a:t>
            </a:r>
            <a:endParaRPr/>
          </a:p>
        </p:txBody>
      </p:sp>
      <p:sp>
        <p:nvSpPr>
          <p:cNvPr id="92" name="Google Shape;92;p4"/>
          <p:cNvSpPr txBox="1"/>
          <p:nvPr>
            <p:ph idx="1" type="body"/>
          </p:nvPr>
        </p:nvSpPr>
        <p:spPr>
          <a:xfrm>
            <a:off x="457200" y="844153"/>
            <a:ext cx="8229600" cy="38421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lang="en-US"/>
              <a:t>printed (PCB) 1-loop probe (2023):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t/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t/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t/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t/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lang="en-US" sz="2000"/>
              <a:t>https://github.com/dezanche/H-field_RF_probe</a:t>
            </a:r>
            <a:endParaRPr/>
          </a:p>
        </p:txBody>
      </p:sp>
      <p:pic>
        <p:nvPicPr>
          <p:cNvPr descr="A green card with white text and gears&#10;&#10;Description automatically generated" id="93" name="Google Shape;9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4406" y="1635646"/>
            <a:ext cx="643653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ack and green device with a gold nut&#10;&#10;Description automatically generated" id="94" name="Google Shape;94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44258" y="1609911"/>
            <a:ext cx="1975892" cy="19236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"/>
          <p:cNvSpPr txBox="1"/>
          <p:nvPr>
            <p:ph type="title"/>
          </p:nvPr>
        </p:nvSpPr>
        <p:spPr>
          <a:xfrm>
            <a:off x="323850" y="86916"/>
            <a:ext cx="8496300" cy="5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KiCAD Design</a:t>
            </a:r>
            <a:endParaRPr/>
          </a:p>
        </p:txBody>
      </p:sp>
      <p:pic>
        <p:nvPicPr>
          <p:cNvPr id="100" name="Google Shape;100;p5"/>
          <p:cNvPicPr preferRelativeResize="0"/>
          <p:nvPr/>
        </p:nvPicPr>
        <p:blipFill rotWithShape="1">
          <a:blip r:embed="rId3">
            <a:alphaModFix/>
          </a:blip>
          <a:srcRect b="6464" l="0" r="0" t="3686"/>
          <a:stretch/>
        </p:blipFill>
        <p:spPr>
          <a:xfrm>
            <a:off x="941920" y="843558"/>
            <a:ext cx="7260159" cy="3960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6"/>
          <p:cNvSpPr txBox="1"/>
          <p:nvPr>
            <p:ph type="title"/>
          </p:nvPr>
        </p:nvSpPr>
        <p:spPr>
          <a:xfrm>
            <a:off x="323850" y="86916"/>
            <a:ext cx="8496300" cy="5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Results: coupling</a:t>
            </a:r>
            <a:endParaRPr/>
          </a:p>
        </p:txBody>
      </p:sp>
      <p:sp>
        <p:nvSpPr>
          <p:cNvPr id="106" name="Google Shape;106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80FF00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80FF00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80FF00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80FF00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6"/>
          <p:cNvSpPr/>
          <p:nvPr/>
        </p:nvSpPr>
        <p:spPr>
          <a:xfrm>
            <a:off x="2339975" y="733426"/>
            <a:ext cx="50800" cy="28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4" name="Google Shape;194;p6"/>
          <p:cNvGrpSpPr/>
          <p:nvPr/>
        </p:nvGrpSpPr>
        <p:grpSpPr>
          <a:xfrm>
            <a:off x="2239738" y="1059582"/>
            <a:ext cx="4708526" cy="3549650"/>
            <a:chOff x="2051720" y="1059582"/>
            <a:chExt cx="4708526" cy="3549650"/>
          </a:xfrm>
        </p:grpSpPr>
        <p:sp>
          <p:nvSpPr>
            <p:cNvPr id="195" name="Google Shape;195;p6"/>
            <p:cNvSpPr/>
            <p:nvPr/>
          </p:nvSpPr>
          <p:spPr>
            <a:xfrm>
              <a:off x="2051720" y="1059582"/>
              <a:ext cx="730250" cy="219075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6"/>
            <p:cNvSpPr/>
            <p:nvPr/>
          </p:nvSpPr>
          <p:spPr>
            <a:xfrm>
              <a:off x="2051720" y="1059582"/>
              <a:ext cx="4673601" cy="3505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6"/>
            <p:cNvSpPr/>
            <p:nvPr/>
          </p:nvSpPr>
          <p:spPr>
            <a:xfrm>
              <a:off x="2096170" y="1716807"/>
              <a:ext cx="4576763" cy="2628900"/>
            </a:xfrm>
            <a:prstGeom prst="rect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8" name="Google Shape;198;p6"/>
            <p:cNvCxnSpPr/>
            <p:nvPr/>
          </p:nvCxnSpPr>
          <p:spPr>
            <a:xfrm>
              <a:off x="2554958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9" name="Google Shape;199;p6"/>
            <p:cNvCxnSpPr/>
            <p:nvPr/>
          </p:nvCxnSpPr>
          <p:spPr>
            <a:xfrm>
              <a:off x="3008983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0" name="Google Shape;200;p6"/>
            <p:cNvCxnSpPr/>
            <p:nvPr/>
          </p:nvCxnSpPr>
          <p:spPr>
            <a:xfrm>
              <a:off x="3467770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1" name="Google Shape;201;p6"/>
            <p:cNvCxnSpPr/>
            <p:nvPr/>
          </p:nvCxnSpPr>
          <p:spPr>
            <a:xfrm>
              <a:off x="3928145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2" name="Google Shape;202;p6"/>
            <p:cNvCxnSpPr/>
            <p:nvPr/>
          </p:nvCxnSpPr>
          <p:spPr>
            <a:xfrm>
              <a:off x="4388520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3" name="Google Shape;203;p6"/>
            <p:cNvCxnSpPr/>
            <p:nvPr/>
          </p:nvCxnSpPr>
          <p:spPr>
            <a:xfrm>
              <a:off x="4840958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4" name="Google Shape;204;p6"/>
            <p:cNvCxnSpPr/>
            <p:nvPr/>
          </p:nvCxnSpPr>
          <p:spPr>
            <a:xfrm>
              <a:off x="5301333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5" name="Google Shape;205;p6"/>
            <p:cNvCxnSpPr/>
            <p:nvPr/>
          </p:nvCxnSpPr>
          <p:spPr>
            <a:xfrm>
              <a:off x="5761708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6" name="Google Shape;206;p6"/>
            <p:cNvCxnSpPr/>
            <p:nvPr/>
          </p:nvCxnSpPr>
          <p:spPr>
            <a:xfrm>
              <a:off x="6214146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7" name="Google Shape;207;p6"/>
            <p:cNvCxnSpPr/>
            <p:nvPr/>
          </p:nvCxnSpPr>
          <p:spPr>
            <a:xfrm>
              <a:off x="2096170" y="4083769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8" name="Google Shape;208;p6"/>
            <p:cNvCxnSpPr/>
            <p:nvPr/>
          </p:nvCxnSpPr>
          <p:spPr>
            <a:xfrm>
              <a:off x="2096170" y="3820244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9" name="Google Shape;209;p6"/>
            <p:cNvCxnSpPr/>
            <p:nvPr/>
          </p:nvCxnSpPr>
          <p:spPr>
            <a:xfrm>
              <a:off x="2096170" y="3556719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0" name="Google Shape;210;p6"/>
            <p:cNvCxnSpPr/>
            <p:nvPr/>
          </p:nvCxnSpPr>
          <p:spPr>
            <a:xfrm>
              <a:off x="2096170" y="3294782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1" name="Google Shape;211;p6"/>
            <p:cNvCxnSpPr/>
            <p:nvPr/>
          </p:nvCxnSpPr>
          <p:spPr>
            <a:xfrm>
              <a:off x="2096170" y="3031257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2" name="Google Shape;212;p6"/>
            <p:cNvCxnSpPr/>
            <p:nvPr/>
          </p:nvCxnSpPr>
          <p:spPr>
            <a:xfrm>
              <a:off x="2096170" y="2769319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3" name="Google Shape;213;p6"/>
            <p:cNvCxnSpPr/>
            <p:nvPr/>
          </p:nvCxnSpPr>
          <p:spPr>
            <a:xfrm>
              <a:off x="2096170" y="2505794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4" name="Google Shape;214;p6"/>
            <p:cNvCxnSpPr/>
            <p:nvPr/>
          </p:nvCxnSpPr>
          <p:spPr>
            <a:xfrm>
              <a:off x="2096170" y="2242269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5" name="Google Shape;215;p6"/>
            <p:cNvCxnSpPr/>
            <p:nvPr/>
          </p:nvCxnSpPr>
          <p:spPr>
            <a:xfrm>
              <a:off x="2096170" y="1980332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6" name="Google Shape;216;p6"/>
            <p:cNvCxnSpPr/>
            <p:nvPr/>
          </p:nvCxnSpPr>
          <p:spPr>
            <a:xfrm>
              <a:off x="2554958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7" name="Google Shape;217;p6"/>
            <p:cNvCxnSpPr/>
            <p:nvPr/>
          </p:nvCxnSpPr>
          <p:spPr>
            <a:xfrm>
              <a:off x="3008983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8" name="Google Shape;218;p6"/>
            <p:cNvCxnSpPr/>
            <p:nvPr/>
          </p:nvCxnSpPr>
          <p:spPr>
            <a:xfrm>
              <a:off x="3467770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9" name="Google Shape;219;p6"/>
            <p:cNvCxnSpPr/>
            <p:nvPr/>
          </p:nvCxnSpPr>
          <p:spPr>
            <a:xfrm>
              <a:off x="3928145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0" name="Google Shape;220;p6"/>
            <p:cNvCxnSpPr/>
            <p:nvPr/>
          </p:nvCxnSpPr>
          <p:spPr>
            <a:xfrm>
              <a:off x="4388520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1" name="Google Shape;221;p6"/>
            <p:cNvCxnSpPr/>
            <p:nvPr/>
          </p:nvCxnSpPr>
          <p:spPr>
            <a:xfrm>
              <a:off x="4840958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2" name="Google Shape;222;p6"/>
            <p:cNvCxnSpPr/>
            <p:nvPr/>
          </p:nvCxnSpPr>
          <p:spPr>
            <a:xfrm>
              <a:off x="5301333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3" name="Google Shape;223;p6"/>
            <p:cNvCxnSpPr/>
            <p:nvPr/>
          </p:nvCxnSpPr>
          <p:spPr>
            <a:xfrm>
              <a:off x="5761708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4" name="Google Shape;224;p6"/>
            <p:cNvCxnSpPr/>
            <p:nvPr/>
          </p:nvCxnSpPr>
          <p:spPr>
            <a:xfrm>
              <a:off x="6214146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5" name="Google Shape;225;p6"/>
            <p:cNvCxnSpPr/>
            <p:nvPr/>
          </p:nvCxnSpPr>
          <p:spPr>
            <a:xfrm>
              <a:off x="2096170" y="4083769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6" name="Google Shape;226;p6"/>
            <p:cNvCxnSpPr/>
            <p:nvPr/>
          </p:nvCxnSpPr>
          <p:spPr>
            <a:xfrm>
              <a:off x="2096170" y="3820244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7" name="Google Shape;227;p6"/>
            <p:cNvCxnSpPr/>
            <p:nvPr/>
          </p:nvCxnSpPr>
          <p:spPr>
            <a:xfrm>
              <a:off x="2096170" y="3556719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8" name="Google Shape;228;p6"/>
            <p:cNvCxnSpPr/>
            <p:nvPr/>
          </p:nvCxnSpPr>
          <p:spPr>
            <a:xfrm>
              <a:off x="2096170" y="3294782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9" name="Google Shape;229;p6"/>
            <p:cNvCxnSpPr/>
            <p:nvPr/>
          </p:nvCxnSpPr>
          <p:spPr>
            <a:xfrm>
              <a:off x="2096170" y="3031257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0" name="Google Shape;230;p6"/>
            <p:cNvCxnSpPr/>
            <p:nvPr/>
          </p:nvCxnSpPr>
          <p:spPr>
            <a:xfrm>
              <a:off x="2096170" y="2769319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1" name="Google Shape;231;p6"/>
            <p:cNvCxnSpPr/>
            <p:nvPr/>
          </p:nvCxnSpPr>
          <p:spPr>
            <a:xfrm>
              <a:off x="2096170" y="2505794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2" name="Google Shape;232;p6"/>
            <p:cNvCxnSpPr/>
            <p:nvPr/>
          </p:nvCxnSpPr>
          <p:spPr>
            <a:xfrm>
              <a:off x="2096170" y="2242269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3" name="Google Shape;233;p6"/>
            <p:cNvCxnSpPr/>
            <p:nvPr/>
          </p:nvCxnSpPr>
          <p:spPr>
            <a:xfrm>
              <a:off x="2096170" y="1980332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4" name="Google Shape;234;p6"/>
            <p:cNvCxnSpPr/>
            <p:nvPr/>
          </p:nvCxnSpPr>
          <p:spPr>
            <a:xfrm>
              <a:off x="2554958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5" name="Google Shape;235;p6"/>
            <p:cNvCxnSpPr/>
            <p:nvPr/>
          </p:nvCxnSpPr>
          <p:spPr>
            <a:xfrm>
              <a:off x="3008983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6" name="Google Shape;236;p6"/>
            <p:cNvCxnSpPr/>
            <p:nvPr/>
          </p:nvCxnSpPr>
          <p:spPr>
            <a:xfrm>
              <a:off x="3467770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7" name="Google Shape;237;p6"/>
            <p:cNvCxnSpPr/>
            <p:nvPr/>
          </p:nvCxnSpPr>
          <p:spPr>
            <a:xfrm>
              <a:off x="3928145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8" name="Google Shape;238;p6"/>
            <p:cNvCxnSpPr/>
            <p:nvPr/>
          </p:nvCxnSpPr>
          <p:spPr>
            <a:xfrm>
              <a:off x="4388520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9" name="Google Shape;239;p6"/>
            <p:cNvCxnSpPr/>
            <p:nvPr/>
          </p:nvCxnSpPr>
          <p:spPr>
            <a:xfrm>
              <a:off x="4840958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0" name="Google Shape;240;p6"/>
            <p:cNvCxnSpPr/>
            <p:nvPr/>
          </p:nvCxnSpPr>
          <p:spPr>
            <a:xfrm>
              <a:off x="5301333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1" name="Google Shape;241;p6"/>
            <p:cNvCxnSpPr/>
            <p:nvPr/>
          </p:nvCxnSpPr>
          <p:spPr>
            <a:xfrm>
              <a:off x="5761708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2" name="Google Shape;242;p6"/>
            <p:cNvCxnSpPr/>
            <p:nvPr/>
          </p:nvCxnSpPr>
          <p:spPr>
            <a:xfrm>
              <a:off x="6214146" y="1716807"/>
              <a:ext cx="0" cy="2636838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3" name="Google Shape;243;p6"/>
            <p:cNvCxnSpPr/>
            <p:nvPr/>
          </p:nvCxnSpPr>
          <p:spPr>
            <a:xfrm>
              <a:off x="2096170" y="4083769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4" name="Google Shape;244;p6"/>
            <p:cNvCxnSpPr/>
            <p:nvPr/>
          </p:nvCxnSpPr>
          <p:spPr>
            <a:xfrm>
              <a:off x="2096170" y="3820244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5" name="Google Shape;245;p6"/>
            <p:cNvCxnSpPr/>
            <p:nvPr/>
          </p:nvCxnSpPr>
          <p:spPr>
            <a:xfrm>
              <a:off x="2096170" y="3556719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6" name="Google Shape;246;p6"/>
            <p:cNvCxnSpPr/>
            <p:nvPr/>
          </p:nvCxnSpPr>
          <p:spPr>
            <a:xfrm>
              <a:off x="2096170" y="3294782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7" name="Google Shape;247;p6"/>
            <p:cNvCxnSpPr/>
            <p:nvPr/>
          </p:nvCxnSpPr>
          <p:spPr>
            <a:xfrm>
              <a:off x="2096170" y="3031257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8" name="Google Shape;248;p6"/>
            <p:cNvCxnSpPr/>
            <p:nvPr/>
          </p:nvCxnSpPr>
          <p:spPr>
            <a:xfrm>
              <a:off x="2096170" y="2769319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9" name="Google Shape;249;p6"/>
            <p:cNvCxnSpPr/>
            <p:nvPr/>
          </p:nvCxnSpPr>
          <p:spPr>
            <a:xfrm>
              <a:off x="2096170" y="2505794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0" name="Google Shape;250;p6"/>
            <p:cNvCxnSpPr/>
            <p:nvPr/>
          </p:nvCxnSpPr>
          <p:spPr>
            <a:xfrm>
              <a:off x="2096170" y="2242269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1" name="Google Shape;251;p6"/>
            <p:cNvCxnSpPr/>
            <p:nvPr/>
          </p:nvCxnSpPr>
          <p:spPr>
            <a:xfrm>
              <a:off x="2096170" y="1980332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2" name="Google Shape;252;p6"/>
            <p:cNvSpPr/>
            <p:nvPr/>
          </p:nvSpPr>
          <p:spPr>
            <a:xfrm>
              <a:off x="6512596" y="2988394"/>
              <a:ext cx="73025" cy="87313"/>
            </a:xfrm>
            <a:custGeom>
              <a:rect b="b" l="l" r="r" t="t"/>
              <a:pathLst>
                <a:path extrusionOk="0" h="55" w="46">
                  <a:moveTo>
                    <a:pt x="0" y="27"/>
                  </a:moveTo>
                  <a:lnTo>
                    <a:pt x="46" y="0"/>
                  </a:lnTo>
                  <a:lnTo>
                    <a:pt x="46" y="55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0FF00"/>
            </a:solidFill>
            <a:ln cap="flat" cmpd="sng" w="9525">
              <a:solidFill>
                <a:srgbClr val="80FF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6"/>
            <p:cNvSpPr/>
            <p:nvPr/>
          </p:nvSpPr>
          <p:spPr>
            <a:xfrm>
              <a:off x="6433221" y="2988394"/>
              <a:ext cx="73025" cy="87313"/>
            </a:xfrm>
            <a:custGeom>
              <a:rect b="b" l="l" r="r" t="t"/>
              <a:pathLst>
                <a:path extrusionOk="0" h="55" w="46">
                  <a:moveTo>
                    <a:pt x="0" y="27"/>
                  </a:moveTo>
                  <a:lnTo>
                    <a:pt x="46" y="0"/>
                  </a:lnTo>
                  <a:lnTo>
                    <a:pt x="46" y="55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8000"/>
            </a:solidFill>
            <a:ln cap="flat" cmpd="sng" w="9525">
              <a:solidFill>
                <a:srgbClr val="FF8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54" name="Google Shape;254;p6"/>
            <p:cNvCxnSpPr/>
            <p:nvPr/>
          </p:nvCxnSpPr>
          <p:spPr>
            <a:xfrm>
              <a:off x="2096170" y="3031257"/>
              <a:ext cx="4584701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sp>
          <p:nvSpPr>
            <p:cNvPr id="255" name="Google Shape;255;p6"/>
            <p:cNvSpPr/>
            <p:nvPr/>
          </p:nvSpPr>
          <p:spPr>
            <a:xfrm>
              <a:off x="6593558" y="2988394"/>
              <a:ext cx="73025" cy="87313"/>
            </a:xfrm>
            <a:custGeom>
              <a:rect b="b" l="l" r="r" t="t"/>
              <a:pathLst>
                <a:path extrusionOk="0" h="55" w="46">
                  <a:moveTo>
                    <a:pt x="0" y="27"/>
                  </a:moveTo>
                  <a:lnTo>
                    <a:pt x="46" y="0"/>
                  </a:lnTo>
                  <a:lnTo>
                    <a:pt x="46" y="55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FFFF"/>
            </a:solidFill>
            <a:ln cap="flat" cmpd="sng" w="9525">
              <a:solidFill>
                <a:srgbClr val="00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6"/>
            <p:cNvSpPr/>
            <p:nvPr/>
          </p:nvSpPr>
          <p:spPr>
            <a:xfrm>
              <a:off x="2189833" y="4032969"/>
              <a:ext cx="219075" cy="1603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-40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6"/>
            <p:cNvSpPr/>
            <p:nvPr/>
          </p:nvSpPr>
          <p:spPr>
            <a:xfrm>
              <a:off x="2189833" y="3769444"/>
              <a:ext cx="219075" cy="1603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-35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6"/>
            <p:cNvSpPr/>
            <p:nvPr/>
          </p:nvSpPr>
          <p:spPr>
            <a:xfrm>
              <a:off x="2189833" y="3505919"/>
              <a:ext cx="219075" cy="1603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-30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6"/>
            <p:cNvSpPr/>
            <p:nvPr/>
          </p:nvSpPr>
          <p:spPr>
            <a:xfrm>
              <a:off x="2189833" y="3243982"/>
              <a:ext cx="219075" cy="1603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-25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6"/>
            <p:cNvSpPr/>
            <p:nvPr/>
          </p:nvSpPr>
          <p:spPr>
            <a:xfrm>
              <a:off x="2189833" y="2980457"/>
              <a:ext cx="219075" cy="1603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-20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6"/>
            <p:cNvSpPr/>
            <p:nvPr/>
          </p:nvSpPr>
          <p:spPr>
            <a:xfrm>
              <a:off x="2189833" y="2718519"/>
              <a:ext cx="219075" cy="1603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-15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6"/>
            <p:cNvSpPr/>
            <p:nvPr/>
          </p:nvSpPr>
          <p:spPr>
            <a:xfrm>
              <a:off x="2189833" y="2454994"/>
              <a:ext cx="219075" cy="1603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-10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6"/>
            <p:cNvSpPr/>
            <p:nvPr/>
          </p:nvSpPr>
          <p:spPr>
            <a:xfrm>
              <a:off x="2242220" y="2191469"/>
              <a:ext cx="153988" cy="1603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-5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6"/>
            <p:cNvSpPr/>
            <p:nvPr/>
          </p:nvSpPr>
          <p:spPr>
            <a:xfrm>
              <a:off x="2248570" y="1929532"/>
              <a:ext cx="146050" cy="1603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6"/>
            <p:cNvSpPr/>
            <p:nvPr/>
          </p:nvSpPr>
          <p:spPr>
            <a:xfrm>
              <a:off x="2189833" y="2980457"/>
              <a:ext cx="219075" cy="1603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-20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6"/>
            <p:cNvSpPr/>
            <p:nvPr/>
          </p:nvSpPr>
          <p:spPr>
            <a:xfrm>
              <a:off x="2096170" y="2534369"/>
              <a:ext cx="4576763" cy="1044575"/>
            </a:xfrm>
            <a:custGeom>
              <a:rect b="b" l="l" r="r" t="t"/>
              <a:pathLst>
                <a:path extrusionOk="0" h="658" w="2883">
                  <a:moveTo>
                    <a:pt x="0" y="612"/>
                  </a:moveTo>
                  <a:lnTo>
                    <a:pt x="13" y="603"/>
                  </a:lnTo>
                  <a:lnTo>
                    <a:pt x="27" y="589"/>
                  </a:lnTo>
                  <a:lnTo>
                    <a:pt x="41" y="571"/>
                  </a:lnTo>
                  <a:lnTo>
                    <a:pt x="59" y="552"/>
                  </a:lnTo>
                  <a:lnTo>
                    <a:pt x="73" y="534"/>
                  </a:lnTo>
                  <a:lnTo>
                    <a:pt x="87" y="511"/>
                  </a:lnTo>
                  <a:lnTo>
                    <a:pt x="101" y="493"/>
                  </a:lnTo>
                  <a:lnTo>
                    <a:pt x="115" y="465"/>
                  </a:lnTo>
                  <a:lnTo>
                    <a:pt x="128" y="442"/>
                  </a:lnTo>
                  <a:lnTo>
                    <a:pt x="142" y="419"/>
                  </a:lnTo>
                  <a:lnTo>
                    <a:pt x="156" y="401"/>
                  </a:lnTo>
                  <a:lnTo>
                    <a:pt x="174" y="378"/>
                  </a:lnTo>
                  <a:lnTo>
                    <a:pt x="188" y="359"/>
                  </a:lnTo>
                  <a:lnTo>
                    <a:pt x="202" y="341"/>
                  </a:lnTo>
                  <a:lnTo>
                    <a:pt x="216" y="332"/>
                  </a:lnTo>
                  <a:lnTo>
                    <a:pt x="230" y="318"/>
                  </a:lnTo>
                  <a:lnTo>
                    <a:pt x="243" y="309"/>
                  </a:lnTo>
                  <a:lnTo>
                    <a:pt x="257" y="304"/>
                  </a:lnTo>
                  <a:lnTo>
                    <a:pt x="276" y="295"/>
                  </a:lnTo>
                  <a:lnTo>
                    <a:pt x="289" y="290"/>
                  </a:lnTo>
                  <a:lnTo>
                    <a:pt x="303" y="281"/>
                  </a:lnTo>
                  <a:lnTo>
                    <a:pt x="317" y="272"/>
                  </a:lnTo>
                  <a:lnTo>
                    <a:pt x="331" y="263"/>
                  </a:lnTo>
                  <a:lnTo>
                    <a:pt x="345" y="249"/>
                  </a:lnTo>
                  <a:lnTo>
                    <a:pt x="358" y="240"/>
                  </a:lnTo>
                  <a:lnTo>
                    <a:pt x="377" y="226"/>
                  </a:lnTo>
                  <a:lnTo>
                    <a:pt x="391" y="207"/>
                  </a:lnTo>
                  <a:lnTo>
                    <a:pt x="404" y="194"/>
                  </a:lnTo>
                  <a:lnTo>
                    <a:pt x="418" y="175"/>
                  </a:lnTo>
                  <a:lnTo>
                    <a:pt x="432" y="157"/>
                  </a:lnTo>
                  <a:lnTo>
                    <a:pt x="446" y="138"/>
                  </a:lnTo>
                  <a:lnTo>
                    <a:pt x="460" y="120"/>
                  </a:lnTo>
                  <a:lnTo>
                    <a:pt x="473" y="102"/>
                  </a:lnTo>
                  <a:lnTo>
                    <a:pt x="492" y="83"/>
                  </a:lnTo>
                  <a:lnTo>
                    <a:pt x="506" y="65"/>
                  </a:lnTo>
                  <a:lnTo>
                    <a:pt x="519" y="56"/>
                  </a:lnTo>
                  <a:lnTo>
                    <a:pt x="533" y="46"/>
                  </a:lnTo>
                  <a:lnTo>
                    <a:pt x="547" y="42"/>
                  </a:lnTo>
                  <a:lnTo>
                    <a:pt x="561" y="37"/>
                  </a:lnTo>
                  <a:lnTo>
                    <a:pt x="575" y="37"/>
                  </a:lnTo>
                  <a:lnTo>
                    <a:pt x="593" y="42"/>
                  </a:lnTo>
                  <a:lnTo>
                    <a:pt x="607" y="46"/>
                  </a:lnTo>
                  <a:lnTo>
                    <a:pt x="621" y="46"/>
                  </a:lnTo>
                  <a:lnTo>
                    <a:pt x="634" y="51"/>
                  </a:lnTo>
                  <a:lnTo>
                    <a:pt x="648" y="56"/>
                  </a:lnTo>
                  <a:lnTo>
                    <a:pt x="662" y="56"/>
                  </a:lnTo>
                  <a:lnTo>
                    <a:pt x="676" y="56"/>
                  </a:lnTo>
                  <a:lnTo>
                    <a:pt x="690" y="51"/>
                  </a:lnTo>
                  <a:lnTo>
                    <a:pt x="708" y="46"/>
                  </a:lnTo>
                  <a:lnTo>
                    <a:pt x="722" y="37"/>
                  </a:lnTo>
                  <a:lnTo>
                    <a:pt x="736" y="28"/>
                  </a:lnTo>
                  <a:lnTo>
                    <a:pt x="749" y="23"/>
                  </a:lnTo>
                  <a:lnTo>
                    <a:pt x="763" y="14"/>
                  </a:lnTo>
                  <a:lnTo>
                    <a:pt x="777" y="5"/>
                  </a:lnTo>
                  <a:lnTo>
                    <a:pt x="791" y="0"/>
                  </a:lnTo>
                  <a:lnTo>
                    <a:pt x="809" y="0"/>
                  </a:lnTo>
                  <a:lnTo>
                    <a:pt x="823" y="5"/>
                  </a:lnTo>
                  <a:lnTo>
                    <a:pt x="837" y="14"/>
                  </a:lnTo>
                  <a:lnTo>
                    <a:pt x="851" y="28"/>
                  </a:lnTo>
                  <a:lnTo>
                    <a:pt x="864" y="46"/>
                  </a:lnTo>
                  <a:lnTo>
                    <a:pt x="878" y="65"/>
                  </a:lnTo>
                  <a:lnTo>
                    <a:pt x="892" y="83"/>
                  </a:lnTo>
                  <a:lnTo>
                    <a:pt x="910" y="102"/>
                  </a:lnTo>
                  <a:lnTo>
                    <a:pt x="924" y="120"/>
                  </a:lnTo>
                  <a:lnTo>
                    <a:pt x="938" y="138"/>
                  </a:lnTo>
                  <a:lnTo>
                    <a:pt x="952" y="148"/>
                  </a:lnTo>
                  <a:lnTo>
                    <a:pt x="965" y="161"/>
                  </a:lnTo>
                  <a:lnTo>
                    <a:pt x="979" y="171"/>
                  </a:lnTo>
                  <a:lnTo>
                    <a:pt x="993" y="175"/>
                  </a:lnTo>
                  <a:lnTo>
                    <a:pt x="1007" y="180"/>
                  </a:lnTo>
                  <a:lnTo>
                    <a:pt x="1025" y="180"/>
                  </a:lnTo>
                  <a:lnTo>
                    <a:pt x="1039" y="184"/>
                  </a:lnTo>
                  <a:lnTo>
                    <a:pt x="1053" y="184"/>
                  </a:lnTo>
                  <a:lnTo>
                    <a:pt x="1067" y="184"/>
                  </a:lnTo>
                  <a:lnTo>
                    <a:pt x="1080" y="189"/>
                  </a:lnTo>
                  <a:lnTo>
                    <a:pt x="1094" y="189"/>
                  </a:lnTo>
                  <a:lnTo>
                    <a:pt x="1108" y="194"/>
                  </a:lnTo>
                  <a:lnTo>
                    <a:pt x="1126" y="198"/>
                  </a:lnTo>
                  <a:lnTo>
                    <a:pt x="1140" y="207"/>
                  </a:lnTo>
                  <a:lnTo>
                    <a:pt x="1154" y="217"/>
                  </a:lnTo>
                  <a:lnTo>
                    <a:pt x="1168" y="230"/>
                  </a:lnTo>
                  <a:lnTo>
                    <a:pt x="1182" y="244"/>
                  </a:lnTo>
                  <a:lnTo>
                    <a:pt x="1195" y="263"/>
                  </a:lnTo>
                  <a:lnTo>
                    <a:pt x="1209" y="276"/>
                  </a:lnTo>
                  <a:lnTo>
                    <a:pt x="1223" y="295"/>
                  </a:lnTo>
                  <a:lnTo>
                    <a:pt x="1241" y="309"/>
                  </a:lnTo>
                  <a:lnTo>
                    <a:pt x="1255" y="322"/>
                  </a:lnTo>
                  <a:lnTo>
                    <a:pt x="1269" y="336"/>
                  </a:lnTo>
                  <a:lnTo>
                    <a:pt x="1283" y="350"/>
                  </a:lnTo>
                  <a:lnTo>
                    <a:pt x="1297" y="359"/>
                  </a:lnTo>
                  <a:lnTo>
                    <a:pt x="1310" y="373"/>
                  </a:lnTo>
                  <a:lnTo>
                    <a:pt x="1324" y="382"/>
                  </a:lnTo>
                  <a:lnTo>
                    <a:pt x="1343" y="387"/>
                  </a:lnTo>
                  <a:lnTo>
                    <a:pt x="1356" y="396"/>
                  </a:lnTo>
                  <a:lnTo>
                    <a:pt x="1370" y="401"/>
                  </a:lnTo>
                  <a:lnTo>
                    <a:pt x="1384" y="405"/>
                  </a:lnTo>
                  <a:lnTo>
                    <a:pt x="1398" y="405"/>
                  </a:lnTo>
                  <a:lnTo>
                    <a:pt x="1412" y="410"/>
                  </a:lnTo>
                  <a:lnTo>
                    <a:pt x="1425" y="410"/>
                  </a:lnTo>
                  <a:lnTo>
                    <a:pt x="1444" y="410"/>
                  </a:lnTo>
                  <a:lnTo>
                    <a:pt x="1458" y="410"/>
                  </a:lnTo>
                  <a:lnTo>
                    <a:pt x="1471" y="410"/>
                  </a:lnTo>
                  <a:lnTo>
                    <a:pt x="1485" y="414"/>
                  </a:lnTo>
                  <a:lnTo>
                    <a:pt x="1499" y="419"/>
                  </a:lnTo>
                  <a:lnTo>
                    <a:pt x="1513" y="424"/>
                  </a:lnTo>
                  <a:lnTo>
                    <a:pt x="1527" y="433"/>
                  </a:lnTo>
                  <a:lnTo>
                    <a:pt x="1540" y="442"/>
                  </a:lnTo>
                  <a:lnTo>
                    <a:pt x="1559" y="456"/>
                  </a:lnTo>
                  <a:lnTo>
                    <a:pt x="1573" y="470"/>
                  </a:lnTo>
                  <a:lnTo>
                    <a:pt x="1586" y="483"/>
                  </a:lnTo>
                  <a:lnTo>
                    <a:pt x="1600" y="497"/>
                  </a:lnTo>
                  <a:lnTo>
                    <a:pt x="1614" y="506"/>
                  </a:lnTo>
                  <a:lnTo>
                    <a:pt x="1628" y="520"/>
                  </a:lnTo>
                  <a:lnTo>
                    <a:pt x="1642" y="534"/>
                  </a:lnTo>
                  <a:lnTo>
                    <a:pt x="1660" y="543"/>
                  </a:lnTo>
                  <a:lnTo>
                    <a:pt x="1674" y="548"/>
                  </a:lnTo>
                  <a:lnTo>
                    <a:pt x="1688" y="557"/>
                  </a:lnTo>
                  <a:lnTo>
                    <a:pt x="1701" y="557"/>
                  </a:lnTo>
                  <a:lnTo>
                    <a:pt x="1715" y="557"/>
                  </a:lnTo>
                  <a:lnTo>
                    <a:pt x="1729" y="557"/>
                  </a:lnTo>
                  <a:lnTo>
                    <a:pt x="1743" y="552"/>
                  </a:lnTo>
                  <a:lnTo>
                    <a:pt x="1757" y="548"/>
                  </a:lnTo>
                  <a:lnTo>
                    <a:pt x="1775" y="543"/>
                  </a:lnTo>
                  <a:lnTo>
                    <a:pt x="1789" y="534"/>
                  </a:lnTo>
                  <a:lnTo>
                    <a:pt x="1803" y="529"/>
                  </a:lnTo>
                  <a:lnTo>
                    <a:pt x="1816" y="525"/>
                  </a:lnTo>
                  <a:lnTo>
                    <a:pt x="1830" y="520"/>
                  </a:lnTo>
                  <a:lnTo>
                    <a:pt x="1844" y="520"/>
                  </a:lnTo>
                  <a:lnTo>
                    <a:pt x="1858" y="525"/>
                  </a:lnTo>
                  <a:lnTo>
                    <a:pt x="1876" y="529"/>
                  </a:lnTo>
                  <a:lnTo>
                    <a:pt x="1890" y="539"/>
                  </a:lnTo>
                  <a:lnTo>
                    <a:pt x="1904" y="552"/>
                  </a:lnTo>
                  <a:lnTo>
                    <a:pt x="1918" y="566"/>
                  </a:lnTo>
                  <a:lnTo>
                    <a:pt x="1931" y="580"/>
                  </a:lnTo>
                  <a:lnTo>
                    <a:pt x="1945" y="594"/>
                  </a:lnTo>
                  <a:lnTo>
                    <a:pt x="1959" y="608"/>
                  </a:lnTo>
                  <a:lnTo>
                    <a:pt x="1973" y="621"/>
                  </a:lnTo>
                  <a:lnTo>
                    <a:pt x="1991" y="631"/>
                  </a:lnTo>
                  <a:lnTo>
                    <a:pt x="2005" y="640"/>
                  </a:lnTo>
                  <a:lnTo>
                    <a:pt x="2019" y="644"/>
                  </a:lnTo>
                  <a:lnTo>
                    <a:pt x="2033" y="649"/>
                  </a:lnTo>
                  <a:lnTo>
                    <a:pt x="2046" y="649"/>
                  </a:lnTo>
                  <a:lnTo>
                    <a:pt x="2060" y="649"/>
                  </a:lnTo>
                  <a:lnTo>
                    <a:pt x="2074" y="644"/>
                  </a:lnTo>
                  <a:lnTo>
                    <a:pt x="2092" y="640"/>
                  </a:lnTo>
                  <a:lnTo>
                    <a:pt x="2106" y="635"/>
                  </a:lnTo>
                  <a:lnTo>
                    <a:pt x="2120" y="635"/>
                  </a:lnTo>
                  <a:lnTo>
                    <a:pt x="2134" y="631"/>
                  </a:lnTo>
                  <a:lnTo>
                    <a:pt x="2148" y="621"/>
                  </a:lnTo>
                  <a:lnTo>
                    <a:pt x="2161" y="621"/>
                  </a:lnTo>
                  <a:lnTo>
                    <a:pt x="2175" y="617"/>
                  </a:lnTo>
                  <a:lnTo>
                    <a:pt x="2194" y="612"/>
                  </a:lnTo>
                  <a:lnTo>
                    <a:pt x="2207" y="612"/>
                  </a:lnTo>
                  <a:lnTo>
                    <a:pt x="2221" y="608"/>
                  </a:lnTo>
                  <a:lnTo>
                    <a:pt x="2235" y="608"/>
                  </a:lnTo>
                  <a:lnTo>
                    <a:pt x="2249" y="612"/>
                  </a:lnTo>
                  <a:lnTo>
                    <a:pt x="2263" y="612"/>
                  </a:lnTo>
                  <a:lnTo>
                    <a:pt x="2276" y="617"/>
                  </a:lnTo>
                  <a:lnTo>
                    <a:pt x="2290" y="617"/>
                  </a:lnTo>
                  <a:lnTo>
                    <a:pt x="2309" y="621"/>
                  </a:lnTo>
                  <a:lnTo>
                    <a:pt x="2322" y="626"/>
                  </a:lnTo>
                  <a:lnTo>
                    <a:pt x="2336" y="631"/>
                  </a:lnTo>
                  <a:lnTo>
                    <a:pt x="2350" y="631"/>
                  </a:lnTo>
                  <a:lnTo>
                    <a:pt x="2364" y="635"/>
                  </a:lnTo>
                  <a:lnTo>
                    <a:pt x="2378" y="640"/>
                  </a:lnTo>
                  <a:lnTo>
                    <a:pt x="2391" y="644"/>
                  </a:lnTo>
                  <a:lnTo>
                    <a:pt x="2410" y="644"/>
                  </a:lnTo>
                  <a:lnTo>
                    <a:pt x="2423" y="649"/>
                  </a:lnTo>
                  <a:lnTo>
                    <a:pt x="2437" y="649"/>
                  </a:lnTo>
                  <a:lnTo>
                    <a:pt x="2451" y="654"/>
                  </a:lnTo>
                  <a:lnTo>
                    <a:pt x="2465" y="658"/>
                  </a:lnTo>
                  <a:lnTo>
                    <a:pt x="2479" y="658"/>
                  </a:lnTo>
                  <a:lnTo>
                    <a:pt x="2492" y="658"/>
                  </a:lnTo>
                  <a:lnTo>
                    <a:pt x="2506" y="658"/>
                  </a:lnTo>
                  <a:lnTo>
                    <a:pt x="2525" y="654"/>
                  </a:lnTo>
                  <a:lnTo>
                    <a:pt x="2538" y="649"/>
                  </a:lnTo>
                  <a:lnTo>
                    <a:pt x="2552" y="649"/>
                  </a:lnTo>
                  <a:lnTo>
                    <a:pt x="2566" y="644"/>
                  </a:lnTo>
                  <a:lnTo>
                    <a:pt x="2580" y="635"/>
                  </a:lnTo>
                  <a:lnTo>
                    <a:pt x="2594" y="635"/>
                  </a:lnTo>
                  <a:lnTo>
                    <a:pt x="2607" y="631"/>
                  </a:lnTo>
                  <a:lnTo>
                    <a:pt x="2626" y="626"/>
                  </a:lnTo>
                  <a:lnTo>
                    <a:pt x="2640" y="621"/>
                  </a:lnTo>
                  <a:lnTo>
                    <a:pt x="2653" y="621"/>
                  </a:lnTo>
                  <a:lnTo>
                    <a:pt x="2667" y="621"/>
                  </a:lnTo>
                  <a:lnTo>
                    <a:pt x="2681" y="621"/>
                  </a:lnTo>
                  <a:lnTo>
                    <a:pt x="2695" y="621"/>
                  </a:lnTo>
                  <a:lnTo>
                    <a:pt x="2709" y="626"/>
                  </a:lnTo>
                  <a:lnTo>
                    <a:pt x="2727" y="631"/>
                  </a:lnTo>
                  <a:lnTo>
                    <a:pt x="2741" y="635"/>
                  </a:lnTo>
                  <a:lnTo>
                    <a:pt x="2755" y="640"/>
                  </a:lnTo>
                  <a:lnTo>
                    <a:pt x="2768" y="644"/>
                  </a:lnTo>
                  <a:lnTo>
                    <a:pt x="2782" y="644"/>
                  </a:lnTo>
                  <a:lnTo>
                    <a:pt x="2796" y="644"/>
                  </a:lnTo>
                  <a:lnTo>
                    <a:pt x="2810" y="644"/>
                  </a:lnTo>
                  <a:lnTo>
                    <a:pt x="2824" y="640"/>
                  </a:lnTo>
                  <a:lnTo>
                    <a:pt x="2842" y="635"/>
                  </a:lnTo>
                  <a:lnTo>
                    <a:pt x="2856" y="635"/>
                  </a:lnTo>
                  <a:lnTo>
                    <a:pt x="2870" y="621"/>
                  </a:lnTo>
                  <a:lnTo>
                    <a:pt x="2883" y="617"/>
                  </a:lnTo>
                </a:path>
              </a:pathLst>
            </a:custGeom>
            <a:noFill/>
            <a:ln cap="flat" cmpd="sng" w="19050">
              <a:solidFill>
                <a:srgbClr val="FF8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6"/>
            <p:cNvSpPr/>
            <p:nvPr/>
          </p:nvSpPr>
          <p:spPr>
            <a:xfrm>
              <a:off x="2096170" y="3536082"/>
              <a:ext cx="4576763" cy="1073150"/>
            </a:xfrm>
            <a:custGeom>
              <a:rect b="b" l="l" r="r" t="t"/>
              <a:pathLst>
                <a:path extrusionOk="0" h="676" w="2883">
                  <a:moveTo>
                    <a:pt x="0" y="676"/>
                  </a:moveTo>
                  <a:lnTo>
                    <a:pt x="13" y="676"/>
                  </a:lnTo>
                  <a:lnTo>
                    <a:pt x="27" y="676"/>
                  </a:lnTo>
                  <a:lnTo>
                    <a:pt x="41" y="653"/>
                  </a:lnTo>
                  <a:lnTo>
                    <a:pt x="59" y="630"/>
                  </a:lnTo>
                  <a:lnTo>
                    <a:pt x="73" y="621"/>
                  </a:lnTo>
                  <a:lnTo>
                    <a:pt x="87" y="593"/>
                  </a:lnTo>
                  <a:lnTo>
                    <a:pt x="101" y="575"/>
                  </a:lnTo>
                  <a:lnTo>
                    <a:pt x="115" y="552"/>
                  </a:lnTo>
                  <a:lnTo>
                    <a:pt x="128" y="538"/>
                  </a:lnTo>
                  <a:lnTo>
                    <a:pt x="142" y="515"/>
                  </a:lnTo>
                  <a:lnTo>
                    <a:pt x="156" y="483"/>
                  </a:lnTo>
                  <a:lnTo>
                    <a:pt x="174" y="469"/>
                  </a:lnTo>
                  <a:lnTo>
                    <a:pt x="188" y="455"/>
                  </a:lnTo>
                  <a:lnTo>
                    <a:pt x="202" y="437"/>
                  </a:lnTo>
                  <a:lnTo>
                    <a:pt x="216" y="418"/>
                  </a:lnTo>
                  <a:lnTo>
                    <a:pt x="230" y="409"/>
                  </a:lnTo>
                  <a:lnTo>
                    <a:pt x="243" y="405"/>
                  </a:lnTo>
                  <a:lnTo>
                    <a:pt x="257" y="395"/>
                  </a:lnTo>
                  <a:lnTo>
                    <a:pt x="276" y="382"/>
                  </a:lnTo>
                  <a:lnTo>
                    <a:pt x="289" y="386"/>
                  </a:lnTo>
                  <a:lnTo>
                    <a:pt x="303" y="372"/>
                  </a:lnTo>
                  <a:lnTo>
                    <a:pt x="317" y="363"/>
                  </a:lnTo>
                  <a:lnTo>
                    <a:pt x="331" y="349"/>
                  </a:lnTo>
                  <a:lnTo>
                    <a:pt x="345" y="349"/>
                  </a:lnTo>
                  <a:lnTo>
                    <a:pt x="358" y="331"/>
                  </a:lnTo>
                  <a:lnTo>
                    <a:pt x="377" y="322"/>
                  </a:lnTo>
                  <a:lnTo>
                    <a:pt x="391" y="313"/>
                  </a:lnTo>
                  <a:lnTo>
                    <a:pt x="404" y="294"/>
                  </a:lnTo>
                  <a:lnTo>
                    <a:pt x="418" y="280"/>
                  </a:lnTo>
                  <a:lnTo>
                    <a:pt x="432" y="267"/>
                  </a:lnTo>
                  <a:lnTo>
                    <a:pt x="446" y="248"/>
                  </a:lnTo>
                  <a:lnTo>
                    <a:pt x="460" y="230"/>
                  </a:lnTo>
                  <a:lnTo>
                    <a:pt x="473" y="207"/>
                  </a:lnTo>
                  <a:lnTo>
                    <a:pt x="492" y="188"/>
                  </a:lnTo>
                  <a:lnTo>
                    <a:pt x="506" y="165"/>
                  </a:lnTo>
                  <a:lnTo>
                    <a:pt x="519" y="147"/>
                  </a:lnTo>
                  <a:lnTo>
                    <a:pt x="533" y="129"/>
                  </a:lnTo>
                  <a:lnTo>
                    <a:pt x="547" y="115"/>
                  </a:lnTo>
                  <a:lnTo>
                    <a:pt x="561" y="110"/>
                  </a:lnTo>
                  <a:lnTo>
                    <a:pt x="575" y="96"/>
                  </a:lnTo>
                  <a:lnTo>
                    <a:pt x="593" y="96"/>
                  </a:lnTo>
                  <a:lnTo>
                    <a:pt x="607" y="96"/>
                  </a:lnTo>
                  <a:lnTo>
                    <a:pt x="621" y="96"/>
                  </a:lnTo>
                  <a:lnTo>
                    <a:pt x="634" y="96"/>
                  </a:lnTo>
                  <a:lnTo>
                    <a:pt x="648" y="96"/>
                  </a:lnTo>
                  <a:lnTo>
                    <a:pt x="662" y="101"/>
                  </a:lnTo>
                  <a:lnTo>
                    <a:pt x="676" y="96"/>
                  </a:lnTo>
                  <a:lnTo>
                    <a:pt x="690" y="96"/>
                  </a:lnTo>
                  <a:lnTo>
                    <a:pt x="708" y="92"/>
                  </a:lnTo>
                  <a:lnTo>
                    <a:pt x="722" y="87"/>
                  </a:lnTo>
                  <a:lnTo>
                    <a:pt x="736" y="73"/>
                  </a:lnTo>
                  <a:lnTo>
                    <a:pt x="749" y="64"/>
                  </a:lnTo>
                  <a:lnTo>
                    <a:pt x="763" y="50"/>
                  </a:lnTo>
                  <a:lnTo>
                    <a:pt x="777" y="41"/>
                  </a:lnTo>
                  <a:lnTo>
                    <a:pt x="791" y="27"/>
                  </a:lnTo>
                  <a:lnTo>
                    <a:pt x="809" y="13"/>
                  </a:lnTo>
                  <a:lnTo>
                    <a:pt x="823" y="9"/>
                  </a:lnTo>
                  <a:lnTo>
                    <a:pt x="837" y="4"/>
                  </a:lnTo>
                  <a:lnTo>
                    <a:pt x="851" y="0"/>
                  </a:lnTo>
                  <a:lnTo>
                    <a:pt x="864" y="4"/>
                  </a:lnTo>
                  <a:lnTo>
                    <a:pt x="878" y="18"/>
                  </a:lnTo>
                  <a:lnTo>
                    <a:pt x="892" y="32"/>
                  </a:lnTo>
                  <a:lnTo>
                    <a:pt x="910" y="46"/>
                  </a:lnTo>
                  <a:lnTo>
                    <a:pt x="924" y="64"/>
                  </a:lnTo>
                  <a:lnTo>
                    <a:pt x="938" y="83"/>
                  </a:lnTo>
                  <a:lnTo>
                    <a:pt x="952" y="96"/>
                  </a:lnTo>
                  <a:lnTo>
                    <a:pt x="965" y="110"/>
                  </a:lnTo>
                  <a:lnTo>
                    <a:pt x="979" y="119"/>
                  </a:lnTo>
                  <a:lnTo>
                    <a:pt x="993" y="129"/>
                  </a:lnTo>
                  <a:lnTo>
                    <a:pt x="1007" y="133"/>
                  </a:lnTo>
                  <a:lnTo>
                    <a:pt x="1025" y="138"/>
                  </a:lnTo>
                  <a:lnTo>
                    <a:pt x="1039" y="142"/>
                  </a:lnTo>
                  <a:lnTo>
                    <a:pt x="1053" y="142"/>
                  </a:lnTo>
                  <a:lnTo>
                    <a:pt x="1067" y="147"/>
                  </a:lnTo>
                  <a:lnTo>
                    <a:pt x="1080" y="147"/>
                  </a:lnTo>
                  <a:lnTo>
                    <a:pt x="1094" y="147"/>
                  </a:lnTo>
                  <a:lnTo>
                    <a:pt x="1108" y="152"/>
                  </a:lnTo>
                  <a:lnTo>
                    <a:pt x="1126" y="152"/>
                  </a:lnTo>
                  <a:lnTo>
                    <a:pt x="1140" y="156"/>
                  </a:lnTo>
                  <a:lnTo>
                    <a:pt x="1154" y="161"/>
                  </a:lnTo>
                  <a:lnTo>
                    <a:pt x="1168" y="170"/>
                  </a:lnTo>
                  <a:lnTo>
                    <a:pt x="1182" y="179"/>
                  </a:lnTo>
                  <a:lnTo>
                    <a:pt x="1195" y="193"/>
                  </a:lnTo>
                  <a:lnTo>
                    <a:pt x="1209" y="207"/>
                  </a:lnTo>
                  <a:lnTo>
                    <a:pt x="1223" y="221"/>
                  </a:lnTo>
                  <a:lnTo>
                    <a:pt x="1241" y="239"/>
                  </a:lnTo>
                  <a:lnTo>
                    <a:pt x="1255" y="248"/>
                  </a:lnTo>
                  <a:lnTo>
                    <a:pt x="1269" y="267"/>
                  </a:lnTo>
                  <a:lnTo>
                    <a:pt x="1283" y="280"/>
                  </a:lnTo>
                  <a:lnTo>
                    <a:pt x="1297" y="294"/>
                  </a:lnTo>
                  <a:lnTo>
                    <a:pt x="1310" y="303"/>
                  </a:lnTo>
                  <a:lnTo>
                    <a:pt x="1324" y="317"/>
                  </a:lnTo>
                  <a:lnTo>
                    <a:pt x="1343" y="326"/>
                  </a:lnTo>
                  <a:lnTo>
                    <a:pt x="1356" y="336"/>
                  </a:lnTo>
                  <a:lnTo>
                    <a:pt x="1370" y="340"/>
                  </a:lnTo>
                  <a:lnTo>
                    <a:pt x="1384" y="349"/>
                  </a:lnTo>
                  <a:lnTo>
                    <a:pt x="1398" y="359"/>
                  </a:lnTo>
                  <a:lnTo>
                    <a:pt x="1412" y="349"/>
                  </a:lnTo>
                  <a:lnTo>
                    <a:pt x="1425" y="354"/>
                  </a:lnTo>
                  <a:lnTo>
                    <a:pt x="1444" y="363"/>
                  </a:lnTo>
                  <a:lnTo>
                    <a:pt x="1458" y="359"/>
                  </a:lnTo>
                  <a:lnTo>
                    <a:pt x="1471" y="359"/>
                  </a:lnTo>
                  <a:lnTo>
                    <a:pt x="1485" y="354"/>
                  </a:lnTo>
                  <a:lnTo>
                    <a:pt x="1499" y="359"/>
                  </a:lnTo>
                  <a:lnTo>
                    <a:pt x="1513" y="368"/>
                  </a:lnTo>
                  <a:lnTo>
                    <a:pt x="1527" y="368"/>
                  </a:lnTo>
                  <a:lnTo>
                    <a:pt x="1540" y="386"/>
                  </a:lnTo>
                  <a:lnTo>
                    <a:pt x="1559" y="395"/>
                  </a:lnTo>
                  <a:lnTo>
                    <a:pt x="1573" y="405"/>
                  </a:lnTo>
                  <a:lnTo>
                    <a:pt x="1586" y="428"/>
                  </a:lnTo>
                  <a:lnTo>
                    <a:pt x="1600" y="432"/>
                  </a:lnTo>
                  <a:lnTo>
                    <a:pt x="1614" y="446"/>
                  </a:lnTo>
                  <a:lnTo>
                    <a:pt x="1628" y="460"/>
                  </a:lnTo>
                  <a:lnTo>
                    <a:pt x="1642" y="478"/>
                  </a:lnTo>
                  <a:lnTo>
                    <a:pt x="1660" y="492"/>
                  </a:lnTo>
                  <a:lnTo>
                    <a:pt x="1674" y="501"/>
                  </a:lnTo>
                  <a:lnTo>
                    <a:pt x="1688" y="506"/>
                  </a:lnTo>
                  <a:lnTo>
                    <a:pt x="1701" y="506"/>
                  </a:lnTo>
                  <a:lnTo>
                    <a:pt x="1715" y="506"/>
                  </a:lnTo>
                  <a:lnTo>
                    <a:pt x="1729" y="510"/>
                  </a:lnTo>
                  <a:lnTo>
                    <a:pt x="1743" y="501"/>
                  </a:lnTo>
                  <a:lnTo>
                    <a:pt x="1757" y="501"/>
                  </a:lnTo>
                  <a:lnTo>
                    <a:pt x="1775" y="492"/>
                  </a:lnTo>
                  <a:lnTo>
                    <a:pt x="1789" y="478"/>
                  </a:lnTo>
                  <a:lnTo>
                    <a:pt x="1803" y="469"/>
                  </a:lnTo>
                  <a:lnTo>
                    <a:pt x="1816" y="478"/>
                  </a:lnTo>
                  <a:lnTo>
                    <a:pt x="1830" y="464"/>
                  </a:lnTo>
                  <a:lnTo>
                    <a:pt x="1844" y="469"/>
                  </a:lnTo>
                  <a:lnTo>
                    <a:pt x="1858" y="469"/>
                  </a:lnTo>
                  <a:lnTo>
                    <a:pt x="1876" y="478"/>
                  </a:lnTo>
                  <a:lnTo>
                    <a:pt x="1890" y="483"/>
                  </a:lnTo>
                  <a:lnTo>
                    <a:pt x="1904" y="492"/>
                  </a:lnTo>
                  <a:lnTo>
                    <a:pt x="1918" y="515"/>
                  </a:lnTo>
                  <a:lnTo>
                    <a:pt x="1931" y="520"/>
                  </a:lnTo>
                  <a:lnTo>
                    <a:pt x="1945" y="538"/>
                  </a:lnTo>
                  <a:lnTo>
                    <a:pt x="1959" y="552"/>
                  </a:lnTo>
                  <a:lnTo>
                    <a:pt x="1973" y="561"/>
                  </a:lnTo>
                  <a:lnTo>
                    <a:pt x="1991" y="570"/>
                  </a:lnTo>
                  <a:lnTo>
                    <a:pt x="2005" y="593"/>
                  </a:lnTo>
                  <a:lnTo>
                    <a:pt x="2019" y="589"/>
                  </a:lnTo>
                  <a:lnTo>
                    <a:pt x="2033" y="593"/>
                  </a:lnTo>
                  <a:lnTo>
                    <a:pt x="2046" y="584"/>
                  </a:lnTo>
                  <a:lnTo>
                    <a:pt x="2060" y="602"/>
                  </a:lnTo>
                  <a:lnTo>
                    <a:pt x="2074" y="579"/>
                  </a:lnTo>
                  <a:lnTo>
                    <a:pt x="2092" y="589"/>
                  </a:lnTo>
                  <a:lnTo>
                    <a:pt x="2106" y="584"/>
                  </a:lnTo>
                  <a:lnTo>
                    <a:pt x="2120" y="566"/>
                  </a:lnTo>
                  <a:lnTo>
                    <a:pt x="2134" y="575"/>
                  </a:lnTo>
                  <a:lnTo>
                    <a:pt x="2148" y="570"/>
                  </a:lnTo>
                  <a:lnTo>
                    <a:pt x="2161" y="561"/>
                  </a:lnTo>
                  <a:lnTo>
                    <a:pt x="2175" y="566"/>
                  </a:lnTo>
                  <a:lnTo>
                    <a:pt x="2194" y="561"/>
                  </a:lnTo>
                  <a:lnTo>
                    <a:pt x="2207" y="556"/>
                  </a:lnTo>
                  <a:lnTo>
                    <a:pt x="2221" y="552"/>
                  </a:lnTo>
                  <a:lnTo>
                    <a:pt x="2235" y="552"/>
                  </a:lnTo>
                  <a:lnTo>
                    <a:pt x="2249" y="556"/>
                  </a:lnTo>
                  <a:lnTo>
                    <a:pt x="2263" y="556"/>
                  </a:lnTo>
                  <a:lnTo>
                    <a:pt x="2276" y="552"/>
                  </a:lnTo>
                  <a:lnTo>
                    <a:pt x="2290" y="561"/>
                  </a:lnTo>
                  <a:lnTo>
                    <a:pt x="2309" y="561"/>
                  </a:lnTo>
                  <a:lnTo>
                    <a:pt x="2322" y="570"/>
                  </a:lnTo>
                  <a:lnTo>
                    <a:pt x="2336" y="566"/>
                  </a:lnTo>
                  <a:lnTo>
                    <a:pt x="2350" y="575"/>
                  </a:lnTo>
                  <a:lnTo>
                    <a:pt x="2364" y="575"/>
                  </a:lnTo>
                  <a:lnTo>
                    <a:pt x="2378" y="584"/>
                  </a:lnTo>
                  <a:lnTo>
                    <a:pt x="2391" y="579"/>
                  </a:lnTo>
                  <a:lnTo>
                    <a:pt x="2410" y="575"/>
                  </a:lnTo>
                  <a:lnTo>
                    <a:pt x="2423" y="593"/>
                  </a:lnTo>
                  <a:lnTo>
                    <a:pt x="2437" y="579"/>
                  </a:lnTo>
                  <a:lnTo>
                    <a:pt x="2451" y="598"/>
                  </a:lnTo>
                  <a:lnTo>
                    <a:pt x="2465" y="589"/>
                  </a:lnTo>
                  <a:lnTo>
                    <a:pt x="2479" y="579"/>
                  </a:lnTo>
                  <a:lnTo>
                    <a:pt x="2492" y="589"/>
                  </a:lnTo>
                  <a:lnTo>
                    <a:pt x="2506" y="584"/>
                  </a:lnTo>
                  <a:lnTo>
                    <a:pt x="2525" y="598"/>
                  </a:lnTo>
                  <a:lnTo>
                    <a:pt x="2538" y="589"/>
                  </a:lnTo>
                  <a:lnTo>
                    <a:pt x="2552" y="584"/>
                  </a:lnTo>
                  <a:lnTo>
                    <a:pt x="2566" y="589"/>
                  </a:lnTo>
                  <a:lnTo>
                    <a:pt x="2580" y="566"/>
                  </a:lnTo>
                  <a:lnTo>
                    <a:pt x="2594" y="566"/>
                  </a:lnTo>
                  <a:lnTo>
                    <a:pt x="2607" y="556"/>
                  </a:lnTo>
                  <a:lnTo>
                    <a:pt x="2626" y="556"/>
                  </a:lnTo>
                  <a:lnTo>
                    <a:pt x="2640" y="547"/>
                  </a:lnTo>
                  <a:lnTo>
                    <a:pt x="2653" y="552"/>
                  </a:lnTo>
                  <a:lnTo>
                    <a:pt x="2667" y="538"/>
                  </a:lnTo>
                  <a:lnTo>
                    <a:pt x="2681" y="547"/>
                  </a:lnTo>
                  <a:lnTo>
                    <a:pt x="2695" y="543"/>
                  </a:lnTo>
                  <a:lnTo>
                    <a:pt x="2709" y="552"/>
                  </a:lnTo>
                  <a:lnTo>
                    <a:pt x="2727" y="547"/>
                  </a:lnTo>
                  <a:lnTo>
                    <a:pt x="2741" y="556"/>
                  </a:lnTo>
                  <a:lnTo>
                    <a:pt x="2755" y="552"/>
                  </a:lnTo>
                  <a:lnTo>
                    <a:pt x="2768" y="556"/>
                  </a:lnTo>
                  <a:lnTo>
                    <a:pt x="2782" y="556"/>
                  </a:lnTo>
                  <a:lnTo>
                    <a:pt x="2796" y="561"/>
                  </a:lnTo>
                  <a:lnTo>
                    <a:pt x="2810" y="561"/>
                  </a:lnTo>
                  <a:lnTo>
                    <a:pt x="2824" y="556"/>
                  </a:lnTo>
                  <a:lnTo>
                    <a:pt x="2842" y="547"/>
                  </a:lnTo>
                  <a:lnTo>
                    <a:pt x="2856" y="543"/>
                  </a:lnTo>
                  <a:lnTo>
                    <a:pt x="2870" y="533"/>
                  </a:lnTo>
                  <a:lnTo>
                    <a:pt x="2883" y="529"/>
                  </a:lnTo>
                </a:path>
              </a:pathLst>
            </a:custGeom>
            <a:noFill/>
            <a:ln cap="flat" cmpd="sng" w="9525">
              <a:solidFill>
                <a:srgbClr val="00FFFF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6"/>
            <p:cNvSpPr/>
            <p:nvPr/>
          </p:nvSpPr>
          <p:spPr>
            <a:xfrm>
              <a:off x="2096170" y="3536082"/>
              <a:ext cx="4584701" cy="1073150"/>
            </a:xfrm>
            <a:custGeom>
              <a:rect b="b" l="l" r="r" t="t"/>
              <a:pathLst>
                <a:path extrusionOk="0" h="676" w="2888">
                  <a:moveTo>
                    <a:pt x="0" y="676"/>
                  </a:moveTo>
                  <a:lnTo>
                    <a:pt x="13" y="676"/>
                  </a:lnTo>
                  <a:lnTo>
                    <a:pt x="27" y="676"/>
                  </a:lnTo>
                  <a:lnTo>
                    <a:pt x="41" y="653"/>
                  </a:lnTo>
                  <a:lnTo>
                    <a:pt x="59" y="630"/>
                  </a:lnTo>
                  <a:lnTo>
                    <a:pt x="73" y="621"/>
                  </a:lnTo>
                  <a:lnTo>
                    <a:pt x="87" y="593"/>
                  </a:lnTo>
                  <a:lnTo>
                    <a:pt x="101" y="575"/>
                  </a:lnTo>
                  <a:lnTo>
                    <a:pt x="115" y="552"/>
                  </a:lnTo>
                  <a:lnTo>
                    <a:pt x="128" y="538"/>
                  </a:lnTo>
                  <a:lnTo>
                    <a:pt x="142" y="515"/>
                  </a:lnTo>
                  <a:lnTo>
                    <a:pt x="156" y="483"/>
                  </a:lnTo>
                  <a:lnTo>
                    <a:pt x="174" y="469"/>
                  </a:lnTo>
                  <a:lnTo>
                    <a:pt x="188" y="455"/>
                  </a:lnTo>
                  <a:lnTo>
                    <a:pt x="202" y="437"/>
                  </a:lnTo>
                  <a:lnTo>
                    <a:pt x="216" y="418"/>
                  </a:lnTo>
                  <a:lnTo>
                    <a:pt x="230" y="409"/>
                  </a:lnTo>
                  <a:lnTo>
                    <a:pt x="243" y="405"/>
                  </a:lnTo>
                  <a:lnTo>
                    <a:pt x="257" y="395"/>
                  </a:lnTo>
                  <a:lnTo>
                    <a:pt x="276" y="382"/>
                  </a:lnTo>
                  <a:lnTo>
                    <a:pt x="289" y="386"/>
                  </a:lnTo>
                  <a:lnTo>
                    <a:pt x="303" y="372"/>
                  </a:lnTo>
                  <a:lnTo>
                    <a:pt x="317" y="363"/>
                  </a:lnTo>
                  <a:lnTo>
                    <a:pt x="331" y="349"/>
                  </a:lnTo>
                  <a:lnTo>
                    <a:pt x="345" y="349"/>
                  </a:lnTo>
                  <a:lnTo>
                    <a:pt x="358" y="331"/>
                  </a:lnTo>
                  <a:lnTo>
                    <a:pt x="377" y="322"/>
                  </a:lnTo>
                  <a:lnTo>
                    <a:pt x="391" y="313"/>
                  </a:lnTo>
                  <a:lnTo>
                    <a:pt x="404" y="294"/>
                  </a:lnTo>
                  <a:lnTo>
                    <a:pt x="418" y="280"/>
                  </a:lnTo>
                  <a:lnTo>
                    <a:pt x="432" y="267"/>
                  </a:lnTo>
                  <a:lnTo>
                    <a:pt x="446" y="248"/>
                  </a:lnTo>
                  <a:lnTo>
                    <a:pt x="460" y="230"/>
                  </a:lnTo>
                  <a:lnTo>
                    <a:pt x="473" y="207"/>
                  </a:lnTo>
                  <a:lnTo>
                    <a:pt x="492" y="188"/>
                  </a:lnTo>
                  <a:lnTo>
                    <a:pt x="506" y="165"/>
                  </a:lnTo>
                  <a:lnTo>
                    <a:pt x="519" y="147"/>
                  </a:lnTo>
                  <a:lnTo>
                    <a:pt x="533" y="129"/>
                  </a:lnTo>
                  <a:lnTo>
                    <a:pt x="547" y="115"/>
                  </a:lnTo>
                  <a:lnTo>
                    <a:pt x="561" y="110"/>
                  </a:lnTo>
                  <a:lnTo>
                    <a:pt x="575" y="96"/>
                  </a:lnTo>
                  <a:lnTo>
                    <a:pt x="593" y="96"/>
                  </a:lnTo>
                  <a:lnTo>
                    <a:pt x="607" y="96"/>
                  </a:lnTo>
                  <a:lnTo>
                    <a:pt x="621" y="96"/>
                  </a:lnTo>
                  <a:lnTo>
                    <a:pt x="634" y="96"/>
                  </a:lnTo>
                  <a:lnTo>
                    <a:pt x="648" y="96"/>
                  </a:lnTo>
                  <a:lnTo>
                    <a:pt x="662" y="101"/>
                  </a:lnTo>
                  <a:lnTo>
                    <a:pt x="676" y="96"/>
                  </a:lnTo>
                  <a:lnTo>
                    <a:pt x="690" y="96"/>
                  </a:lnTo>
                  <a:lnTo>
                    <a:pt x="708" y="92"/>
                  </a:lnTo>
                  <a:lnTo>
                    <a:pt x="722" y="87"/>
                  </a:lnTo>
                  <a:lnTo>
                    <a:pt x="736" y="73"/>
                  </a:lnTo>
                  <a:lnTo>
                    <a:pt x="749" y="64"/>
                  </a:lnTo>
                  <a:lnTo>
                    <a:pt x="763" y="50"/>
                  </a:lnTo>
                  <a:lnTo>
                    <a:pt x="777" y="41"/>
                  </a:lnTo>
                  <a:lnTo>
                    <a:pt x="791" y="27"/>
                  </a:lnTo>
                  <a:lnTo>
                    <a:pt x="809" y="13"/>
                  </a:lnTo>
                  <a:lnTo>
                    <a:pt x="823" y="9"/>
                  </a:lnTo>
                  <a:lnTo>
                    <a:pt x="837" y="4"/>
                  </a:lnTo>
                  <a:lnTo>
                    <a:pt x="851" y="0"/>
                  </a:lnTo>
                  <a:lnTo>
                    <a:pt x="864" y="4"/>
                  </a:lnTo>
                  <a:lnTo>
                    <a:pt x="878" y="18"/>
                  </a:lnTo>
                  <a:lnTo>
                    <a:pt x="892" y="32"/>
                  </a:lnTo>
                  <a:lnTo>
                    <a:pt x="910" y="46"/>
                  </a:lnTo>
                  <a:lnTo>
                    <a:pt x="924" y="64"/>
                  </a:lnTo>
                  <a:lnTo>
                    <a:pt x="938" y="83"/>
                  </a:lnTo>
                  <a:lnTo>
                    <a:pt x="952" y="96"/>
                  </a:lnTo>
                  <a:lnTo>
                    <a:pt x="965" y="110"/>
                  </a:lnTo>
                  <a:lnTo>
                    <a:pt x="979" y="119"/>
                  </a:lnTo>
                  <a:lnTo>
                    <a:pt x="993" y="129"/>
                  </a:lnTo>
                  <a:lnTo>
                    <a:pt x="1007" y="133"/>
                  </a:lnTo>
                  <a:lnTo>
                    <a:pt x="1025" y="138"/>
                  </a:lnTo>
                  <a:lnTo>
                    <a:pt x="1039" y="142"/>
                  </a:lnTo>
                  <a:lnTo>
                    <a:pt x="1053" y="142"/>
                  </a:lnTo>
                  <a:lnTo>
                    <a:pt x="1067" y="147"/>
                  </a:lnTo>
                  <a:lnTo>
                    <a:pt x="1080" y="147"/>
                  </a:lnTo>
                  <a:lnTo>
                    <a:pt x="1094" y="147"/>
                  </a:lnTo>
                  <a:lnTo>
                    <a:pt x="1108" y="152"/>
                  </a:lnTo>
                  <a:lnTo>
                    <a:pt x="1126" y="152"/>
                  </a:lnTo>
                  <a:lnTo>
                    <a:pt x="1140" y="156"/>
                  </a:lnTo>
                  <a:lnTo>
                    <a:pt x="1154" y="161"/>
                  </a:lnTo>
                  <a:lnTo>
                    <a:pt x="1168" y="170"/>
                  </a:lnTo>
                  <a:lnTo>
                    <a:pt x="1182" y="179"/>
                  </a:lnTo>
                  <a:lnTo>
                    <a:pt x="1195" y="193"/>
                  </a:lnTo>
                  <a:lnTo>
                    <a:pt x="1209" y="207"/>
                  </a:lnTo>
                  <a:lnTo>
                    <a:pt x="1223" y="221"/>
                  </a:lnTo>
                  <a:lnTo>
                    <a:pt x="1241" y="239"/>
                  </a:lnTo>
                  <a:lnTo>
                    <a:pt x="1255" y="248"/>
                  </a:lnTo>
                  <a:lnTo>
                    <a:pt x="1269" y="267"/>
                  </a:lnTo>
                  <a:lnTo>
                    <a:pt x="1283" y="280"/>
                  </a:lnTo>
                  <a:lnTo>
                    <a:pt x="1297" y="294"/>
                  </a:lnTo>
                  <a:lnTo>
                    <a:pt x="1310" y="303"/>
                  </a:lnTo>
                  <a:lnTo>
                    <a:pt x="1324" y="317"/>
                  </a:lnTo>
                  <a:lnTo>
                    <a:pt x="1343" y="326"/>
                  </a:lnTo>
                  <a:lnTo>
                    <a:pt x="1356" y="336"/>
                  </a:lnTo>
                  <a:lnTo>
                    <a:pt x="1370" y="340"/>
                  </a:lnTo>
                  <a:lnTo>
                    <a:pt x="1384" y="349"/>
                  </a:lnTo>
                  <a:lnTo>
                    <a:pt x="1398" y="359"/>
                  </a:lnTo>
                  <a:lnTo>
                    <a:pt x="1412" y="349"/>
                  </a:lnTo>
                  <a:lnTo>
                    <a:pt x="1425" y="354"/>
                  </a:lnTo>
                  <a:lnTo>
                    <a:pt x="1444" y="363"/>
                  </a:lnTo>
                  <a:lnTo>
                    <a:pt x="1458" y="359"/>
                  </a:lnTo>
                  <a:lnTo>
                    <a:pt x="1471" y="359"/>
                  </a:lnTo>
                  <a:lnTo>
                    <a:pt x="1485" y="354"/>
                  </a:lnTo>
                  <a:lnTo>
                    <a:pt x="1499" y="359"/>
                  </a:lnTo>
                  <a:lnTo>
                    <a:pt x="1513" y="368"/>
                  </a:lnTo>
                  <a:lnTo>
                    <a:pt x="1527" y="368"/>
                  </a:lnTo>
                  <a:lnTo>
                    <a:pt x="1540" y="386"/>
                  </a:lnTo>
                  <a:lnTo>
                    <a:pt x="1559" y="395"/>
                  </a:lnTo>
                  <a:lnTo>
                    <a:pt x="1573" y="405"/>
                  </a:lnTo>
                  <a:lnTo>
                    <a:pt x="1586" y="428"/>
                  </a:lnTo>
                  <a:lnTo>
                    <a:pt x="1600" y="432"/>
                  </a:lnTo>
                  <a:lnTo>
                    <a:pt x="1614" y="446"/>
                  </a:lnTo>
                  <a:lnTo>
                    <a:pt x="1628" y="460"/>
                  </a:lnTo>
                  <a:lnTo>
                    <a:pt x="1642" y="478"/>
                  </a:lnTo>
                  <a:lnTo>
                    <a:pt x="1660" y="492"/>
                  </a:lnTo>
                  <a:lnTo>
                    <a:pt x="1674" y="501"/>
                  </a:lnTo>
                  <a:lnTo>
                    <a:pt x="1688" y="506"/>
                  </a:lnTo>
                  <a:lnTo>
                    <a:pt x="1701" y="506"/>
                  </a:lnTo>
                  <a:lnTo>
                    <a:pt x="1715" y="506"/>
                  </a:lnTo>
                  <a:lnTo>
                    <a:pt x="1729" y="510"/>
                  </a:lnTo>
                  <a:lnTo>
                    <a:pt x="1743" y="501"/>
                  </a:lnTo>
                  <a:lnTo>
                    <a:pt x="1757" y="501"/>
                  </a:lnTo>
                  <a:lnTo>
                    <a:pt x="1775" y="492"/>
                  </a:lnTo>
                  <a:lnTo>
                    <a:pt x="1789" y="478"/>
                  </a:lnTo>
                  <a:lnTo>
                    <a:pt x="1803" y="469"/>
                  </a:lnTo>
                  <a:lnTo>
                    <a:pt x="1816" y="478"/>
                  </a:lnTo>
                  <a:lnTo>
                    <a:pt x="1830" y="464"/>
                  </a:lnTo>
                  <a:lnTo>
                    <a:pt x="1844" y="469"/>
                  </a:lnTo>
                  <a:lnTo>
                    <a:pt x="1858" y="469"/>
                  </a:lnTo>
                  <a:lnTo>
                    <a:pt x="1876" y="478"/>
                  </a:lnTo>
                  <a:lnTo>
                    <a:pt x="1890" y="483"/>
                  </a:lnTo>
                  <a:lnTo>
                    <a:pt x="1904" y="492"/>
                  </a:lnTo>
                  <a:lnTo>
                    <a:pt x="1918" y="515"/>
                  </a:lnTo>
                  <a:lnTo>
                    <a:pt x="1931" y="520"/>
                  </a:lnTo>
                  <a:lnTo>
                    <a:pt x="1945" y="538"/>
                  </a:lnTo>
                  <a:lnTo>
                    <a:pt x="1959" y="552"/>
                  </a:lnTo>
                  <a:lnTo>
                    <a:pt x="1973" y="561"/>
                  </a:lnTo>
                  <a:lnTo>
                    <a:pt x="1991" y="570"/>
                  </a:lnTo>
                  <a:lnTo>
                    <a:pt x="2005" y="593"/>
                  </a:lnTo>
                  <a:lnTo>
                    <a:pt x="2019" y="589"/>
                  </a:lnTo>
                  <a:lnTo>
                    <a:pt x="2033" y="593"/>
                  </a:lnTo>
                  <a:lnTo>
                    <a:pt x="2046" y="584"/>
                  </a:lnTo>
                  <a:lnTo>
                    <a:pt x="2060" y="602"/>
                  </a:lnTo>
                  <a:lnTo>
                    <a:pt x="2074" y="579"/>
                  </a:lnTo>
                  <a:lnTo>
                    <a:pt x="2092" y="589"/>
                  </a:lnTo>
                  <a:lnTo>
                    <a:pt x="2106" y="584"/>
                  </a:lnTo>
                  <a:lnTo>
                    <a:pt x="2120" y="566"/>
                  </a:lnTo>
                  <a:lnTo>
                    <a:pt x="2134" y="575"/>
                  </a:lnTo>
                  <a:lnTo>
                    <a:pt x="2148" y="570"/>
                  </a:lnTo>
                  <a:lnTo>
                    <a:pt x="2161" y="561"/>
                  </a:lnTo>
                  <a:lnTo>
                    <a:pt x="2175" y="566"/>
                  </a:lnTo>
                  <a:lnTo>
                    <a:pt x="2194" y="561"/>
                  </a:lnTo>
                  <a:lnTo>
                    <a:pt x="2207" y="556"/>
                  </a:lnTo>
                  <a:lnTo>
                    <a:pt x="2221" y="552"/>
                  </a:lnTo>
                  <a:lnTo>
                    <a:pt x="2235" y="552"/>
                  </a:lnTo>
                  <a:lnTo>
                    <a:pt x="2249" y="556"/>
                  </a:lnTo>
                  <a:lnTo>
                    <a:pt x="2263" y="556"/>
                  </a:lnTo>
                  <a:lnTo>
                    <a:pt x="2276" y="552"/>
                  </a:lnTo>
                  <a:lnTo>
                    <a:pt x="2290" y="561"/>
                  </a:lnTo>
                  <a:lnTo>
                    <a:pt x="2309" y="561"/>
                  </a:lnTo>
                  <a:lnTo>
                    <a:pt x="2322" y="570"/>
                  </a:lnTo>
                  <a:lnTo>
                    <a:pt x="2336" y="566"/>
                  </a:lnTo>
                  <a:lnTo>
                    <a:pt x="2350" y="575"/>
                  </a:lnTo>
                  <a:lnTo>
                    <a:pt x="2364" y="575"/>
                  </a:lnTo>
                  <a:lnTo>
                    <a:pt x="2378" y="584"/>
                  </a:lnTo>
                  <a:lnTo>
                    <a:pt x="2391" y="579"/>
                  </a:lnTo>
                  <a:lnTo>
                    <a:pt x="2410" y="575"/>
                  </a:lnTo>
                  <a:lnTo>
                    <a:pt x="2423" y="593"/>
                  </a:lnTo>
                  <a:lnTo>
                    <a:pt x="2437" y="579"/>
                  </a:lnTo>
                  <a:lnTo>
                    <a:pt x="2451" y="598"/>
                  </a:lnTo>
                  <a:lnTo>
                    <a:pt x="2465" y="589"/>
                  </a:lnTo>
                  <a:lnTo>
                    <a:pt x="2479" y="579"/>
                  </a:lnTo>
                  <a:lnTo>
                    <a:pt x="2492" y="589"/>
                  </a:lnTo>
                  <a:lnTo>
                    <a:pt x="2506" y="584"/>
                  </a:lnTo>
                  <a:lnTo>
                    <a:pt x="2525" y="598"/>
                  </a:lnTo>
                  <a:lnTo>
                    <a:pt x="2538" y="589"/>
                  </a:lnTo>
                  <a:lnTo>
                    <a:pt x="2552" y="584"/>
                  </a:lnTo>
                  <a:lnTo>
                    <a:pt x="2566" y="589"/>
                  </a:lnTo>
                  <a:lnTo>
                    <a:pt x="2580" y="566"/>
                  </a:lnTo>
                  <a:lnTo>
                    <a:pt x="2594" y="566"/>
                  </a:lnTo>
                  <a:lnTo>
                    <a:pt x="2607" y="556"/>
                  </a:lnTo>
                  <a:lnTo>
                    <a:pt x="2626" y="556"/>
                  </a:lnTo>
                  <a:lnTo>
                    <a:pt x="2640" y="547"/>
                  </a:lnTo>
                  <a:lnTo>
                    <a:pt x="2653" y="552"/>
                  </a:lnTo>
                  <a:lnTo>
                    <a:pt x="2667" y="538"/>
                  </a:lnTo>
                  <a:lnTo>
                    <a:pt x="2681" y="547"/>
                  </a:lnTo>
                  <a:lnTo>
                    <a:pt x="2695" y="543"/>
                  </a:lnTo>
                  <a:lnTo>
                    <a:pt x="2709" y="552"/>
                  </a:lnTo>
                  <a:lnTo>
                    <a:pt x="2727" y="547"/>
                  </a:lnTo>
                  <a:lnTo>
                    <a:pt x="2741" y="556"/>
                  </a:lnTo>
                  <a:lnTo>
                    <a:pt x="2755" y="552"/>
                  </a:lnTo>
                  <a:lnTo>
                    <a:pt x="2768" y="556"/>
                  </a:lnTo>
                  <a:lnTo>
                    <a:pt x="2782" y="556"/>
                  </a:lnTo>
                  <a:lnTo>
                    <a:pt x="2796" y="561"/>
                  </a:lnTo>
                  <a:lnTo>
                    <a:pt x="2810" y="561"/>
                  </a:lnTo>
                  <a:lnTo>
                    <a:pt x="2824" y="556"/>
                  </a:lnTo>
                  <a:lnTo>
                    <a:pt x="2842" y="547"/>
                  </a:lnTo>
                  <a:lnTo>
                    <a:pt x="2856" y="543"/>
                  </a:lnTo>
                  <a:lnTo>
                    <a:pt x="2870" y="533"/>
                  </a:lnTo>
                  <a:lnTo>
                    <a:pt x="2883" y="529"/>
                  </a:lnTo>
                  <a:lnTo>
                    <a:pt x="2888" y="529"/>
                  </a:lnTo>
                </a:path>
              </a:pathLst>
            </a:cu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6"/>
            <p:cNvSpPr/>
            <p:nvPr/>
          </p:nvSpPr>
          <p:spPr>
            <a:xfrm>
              <a:off x="6607846" y="1264369"/>
              <a:ext cx="117475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6"/>
            <p:cNvSpPr/>
            <p:nvPr/>
          </p:nvSpPr>
          <p:spPr>
            <a:xfrm>
              <a:off x="3978945" y="4390157"/>
              <a:ext cx="87313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6"/>
            <p:cNvSpPr/>
            <p:nvPr/>
          </p:nvSpPr>
          <p:spPr>
            <a:xfrm>
              <a:off x="4074195" y="4390157"/>
              <a:ext cx="839788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Pwr  -10 dBm 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6"/>
            <p:cNvSpPr/>
            <p:nvPr/>
          </p:nvSpPr>
          <p:spPr>
            <a:xfrm>
              <a:off x="2102520" y="4390157"/>
              <a:ext cx="277813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Ch1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6"/>
            <p:cNvSpPr/>
            <p:nvPr/>
          </p:nvSpPr>
          <p:spPr>
            <a:xfrm>
              <a:off x="2380333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6"/>
            <p:cNvSpPr/>
            <p:nvPr/>
          </p:nvSpPr>
          <p:spPr>
            <a:xfrm>
              <a:off x="2380333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6"/>
            <p:cNvSpPr/>
            <p:nvPr/>
          </p:nvSpPr>
          <p:spPr>
            <a:xfrm>
              <a:off x="2380333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6"/>
            <p:cNvSpPr/>
            <p:nvPr/>
          </p:nvSpPr>
          <p:spPr>
            <a:xfrm>
              <a:off x="2380333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6"/>
            <p:cNvSpPr/>
            <p:nvPr/>
          </p:nvSpPr>
          <p:spPr>
            <a:xfrm>
              <a:off x="2445420" y="4390157"/>
              <a:ext cx="423863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Center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6"/>
            <p:cNvSpPr/>
            <p:nvPr/>
          </p:nvSpPr>
          <p:spPr>
            <a:xfrm>
              <a:off x="2854995" y="4390157"/>
              <a:ext cx="539750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275 MHz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6"/>
            <p:cNvSpPr/>
            <p:nvPr/>
          </p:nvSpPr>
          <p:spPr>
            <a:xfrm>
              <a:off x="3315370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6"/>
            <p:cNvSpPr/>
            <p:nvPr/>
          </p:nvSpPr>
          <p:spPr>
            <a:xfrm>
              <a:off x="3315370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6"/>
            <p:cNvSpPr/>
            <p:nvPr/>
          </p:nvSpPr>
          <p:spPr>
            <a:xfrm>
              <a:off x="3315370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6"/>
            <p:cNvSpPr/>
            <p:nvPr/>
          </p:nvSpPr>
          <p:spPr>
            <a:xfrm>
              <a:off x="3315370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6"/>
            <p:cNvSpPr/>
            <p:nvPr/>
          </p:nvSpPr>
          <p:spPr>
            <a:xfrm>
              <a:off x="3321720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6"/>
            <p:cNvSpPr/>
            <p:nvPr/>
          </p:nvSpPr>
          <p:spPr>
            <a:xfrm>
              <a:off x="3321720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6"/>
            <p:cNvSpPr/>
            <p:nvPr/>
          </p:nvSpPr>
          <p:spPr>
            <a:xfrm>
              <a:off x="3321720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6"/>
            <p:cNvSpPr/>
            <p:nvPr/>
          </p:nvSpPr>
          <p:spPr>
            <a:xfrm>
              <a:off x="3321720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6"/>
            <p:cNvSpPr/>
            <p:nvPr/>
          </p:nvSpPr>
          <p:spPr>
            <a:xfrm>
              <a:off x="3329658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6"/>
            <p:cNvSpPr/>
            <p:nvPr/>
          </p:nvSpPr>
          <p:spPr>
            <a:xfrm>
              <a:off x="3329658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6"/>
            <p:cNvSpPr/>
            <p:nvPr/>
          </p:nvSpPr>
          <p:spPr>
            <a:xfrm>
              <a:off x="3329658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6"/>
            <p:cNvSpPr/>
            <p:nvPr/>
          </p:nvSpPr>
          <p:spPr>
            <a:xfrm>
              <a:off x="3329658" y="4390157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6"/>
            <p:cNvSpPr/>
            <p:nvPr/>
          </p:nvSpPr>
          <p:spPr>
            <a:xfrm>
              <a:off x="5885533" y="4390157"/>
              <a:ext cx="336550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Span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6"/>
            <p:cNvSpPr/>
            <p:nvPr/>
          </p:nvSpPr>
          <p:spPr>
            <a:xfrm>
              <a:off x="6220496" y="4390157"/>
              <a:ext cx="539750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450 MHz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6"/>
            <p:cNvSpPr/>
            <p:nvPr/>
          </p:nvSpPr>
          <p:spPr>
            <a:xfrm>
              <a:off x="2102520" y="1264369"/>
              <a:ext cx="300038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Trc1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6"/>
            <p:cNvSpPr/>
            <p:nvPr/>
          </p:nvSpPr>
          <p:spPr>
            <a:xfrm>
              <a:off x="2102520" y="1402482"/>
              <a:ext cx="300038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Trc2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6"/>
            <p:cNvSpPr/>
            <p:nvPr/>
          </p:nvSpPr>
          <p:spPr>
            <a:xfrm>
              <a:off x="2102520" y="1542182"/>
              <a:ext cx="708025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Mem3[Trc2]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6"/>
            <p:cNvSpPr/>
            <p:nvPr/>
          </p:nvSpPr>
          <p:spPr>
            <a:xfrm>
              <a:off x="2745458" y="1264369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6"/>
            <p:cNvSpPr/>
            <p:nvPr/>
          </p:nvSpPr>
          <p:spPr>
            <a:xfrm>
              <a:off x="2745458" y="1264369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6"/>
            <p:cNvSpPr/>
            <p:nvPr/>
          </p:nvSpPr>
          <p:spPr>
            <a:xfrm>
              <a:off x="2745458" y="1264369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6"/>
            <p:cNvSpPr/>
            <p:nvPr/>
          </p:nvSpPr>
          <p:spPr>
            <a:xfrm>
              <a:off x="2745458" y="1264369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6"/>
            <p:cNvSpPr/>
            <p:nvPr/>
          </p:nvSpPr>
          <p:spPr>
            <a:xfrm>
              <a:off x="2745458" y="14024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6"/>
            <p:cNvSpPr/>
            <p:nvPr/>
          </p:nvSpPr>
          <p:spPr>
            <a:xfrm>
              <a:off x="2745458" y="14024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6"/>
            <p:cNvSpPr/>
            <p:nvPr/>
          </p:nvSpPr>
          <p:spPr>
            <a:xfrm>
              <a:off x="2745458" y="14024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6"/>
            <p:cNvSpPr/>
            <p:nvPr/>
          </p:nvSpPr>
          <p:spPr>
            <a:xfrm>
              <a:off x="2745458" y="14024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6"/>
            <p:cNvSpPr/>
            <p:nvPr/>
          </p:nvSpPr>
          <p:spPr>
            <a:xfrm>
              <a:off x="2745458" y="15421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6"/>
            <p:cNvSpPr/>
            <p:nvPr/>
          </p:nvSpPr>
          <p:spPr>
            <a:xfrm>
              <a:off x="2745458" y="15421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6"/>
            <p:cNvSpPr/>
            <p:nvPr/>
          </p:nvSpPr>
          <p:spPr>
            <a:xfrm>
              <a:off x="2745458" y="15421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6"/>
            <p:cNvSpPr/>
            <p:nvPr/>
          </p:nvSpPr>
          <p:spPr>
            <a:xfrm>
              <a:off x="2745458" y="15421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2781970" y="1264369"/>
              <a:ext cx="269875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S11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6"/>
            <p:cNvSpPr/>
            <p:nvPr/>
          </p:nvSpPr>
          <p:spPr>
            <a:xfrm>
              <a:off x="2781970" y="1402482"/>
              <a:ext cx="269875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S21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6"/>
            <p:cNvSpPr/>
            <p:nvPr/>
          </p:nvSpPr>
          <p:spPr>
            <a:xfrm>
              <a:off x="2781970" y="1542182"/>
              <a:ext cx="269875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S21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6"/>
            <p:cNvSpPr/>
            <p:nvPr/>
          </p:nvSpPr>
          <p:spPr>
            <a:xfrm>
              <a:off x="3059783" y="1264369"/>
              <a:ext cx="474663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dB Mag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6"/>
            <p:cNvSpPr/>
            <p:nvPr/>
          </p:nvSpPr>
          <p:spPr>
            <a:xfrm>
              <a:off x="3059783" y="1402482"/>
              <a:ext cx="474663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dB Mag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6"/>
            <p:cNvSpPr/>
            <p:nvPr/>
          </p:nvSpPr>
          <p:spPr>
            <a:xfrm>
              <a:off x="3059783" y="1542182"/>
              <a:ext cx="474663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dB Mag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6"/>
            <p:cNvSpPr/>
            <p:nvPr/>
          </p:nvSpPr>
          <p:spPr>
            <a:xfrm>
              <a:off x="3526508" y="1264369"/>
              <a:ext cx="373063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 dB /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6"/>
            <p:cNvSpPr/>
            <p:nvPr/>
          </p:nvSpPr>
          <p:spPr>
            <a:xfrm>
              <a:off x="3526508" y="1402482"/>
              <a:ext cx="373063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5 dB /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6"/>
            <p:cNvSpPr/>
            <p:nvPr/>
          </p:nvSpPr>
          <p:spPr>
            <a:xfrm>
              <a:off x="3526508" y="1542182"/>
              <a:ext cx="373063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5 dB /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6"/>
            <p:cNvSpPr/>
            <p:nvPr/>
          </p:nvSpPr>
          <p:spPr>
            <a:xfrm>
              <a:off x="3891633" y="1264369"/>
              <a:ext cx="606425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Ref -6 dB 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6"/>
            <p:cNvSpPr/>
            <p:nvPr/>
          </p:nvSpPr>
          <p:spPr>
            <a:xfrm>
              <a:off x="3891633" y="1402482"/>
              <a:ext cx="679450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Ref -20 dB 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6"/>
            <p:cNvSpPr/>
            <p:nvPr/>
          </p:nvSpPr>
          <p:spPr>
            <a:xfrm>
              <a:off x="3891633" y="1542182"/>
              <a:ext cx="679450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Ref -20 dB 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6"/>
            <p:cNvSpPr/>
            <p:nvPr/>
          </p:nvSpPr>
          <p:spPr>
            <a:xfrm>
              <a:off x="4534571" y="1264369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6"/>
            <p:cNvSpPr/>
            <p:nvPr/>
          </p:nvSpPr>
          <p:spPr>
            <a:xfrm>
              <a:off x="4534571" y="1264369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6"/>
            <p:cNvSpPr/>
            <p:nvPr/>
          </p:nvSpPr>
          <p:spPr>
            <a:xfrm>
              <a:off x="4534571" y="1264369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6"/>
            <p:cNvSpPr/>
            <p:nvPr/>
          </p:nvSpPr>
          <p:spPr>
            <a:xfrm>
              <a:off x="4534571" y="1264369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6"/>
            <p:cNvSpPr/>
            <p:nvPr/>
          </p:nvSpPr>
          <p:spPr>
            <a:xfrm>
              <a:off x="4534571" y="14024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6"/>
            <p:cNvSpPr/>
            <p:nvPr/>
          </p:nvSpPr>
          <p:spPr>
            <a:xfrm>
              <a:off x="4534571" y="14024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6"/>
            <p:cNvSpPr/>
            <p:nvPr/>
          </p:nvSpPr>
          <p:spPr>
            <a:xfrm>
              <a:off x="4534571" y="14024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6"/>
            <p:cNvSpPr/>
            <p:nvPr/>
          </p:nvSpPr>
          <p:spPr>
            <a:xfrm>
              <a:off x="4534571" y="14024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6"/>
            <p:cNvSpPr/>
            <p:nvPr/>
          </p:nvSpPr>
          <p:spPr>
            <a:xfrm>
              <a:off x="4534571" y="15421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6"/>
            <p:cNvSpPr/>
            <p:nvPr/>
          </p:nvSpPr>
          <p:spPr>
            <a:xfrm>
              <a:off x="4534571" y="15421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6"/>
            <p:cNvSpPr/>
            <p:nvPr/>
          </p:nvSpPr>
          <p:spPr>
            <a:xfrm>
              <a:off x="4534571" y="15421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6"/>
            <p:cNvSpPr/>
            <p:nvPr/>
          </p:nvSpPr>
          <p:spPr>
            <a:xfrm>
              <a:off x="4534571" y="15421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6"/>
            <p:cNvSpPr/>
            <p:nvPr/>
          </p:nvSpPr>
          <p:spPr>
            <a:xfrm>
              <a:off x="4599658" y="1264369"/>
              <a:ext cx="233363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Cal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6"/>
            <p:cNvSpPr/>
            <p:nvPr/>
          </p:nvSpPr>
          <p:spPr>
            <a:xfrm>
              <a:off x="4599658" y="1402482"/>
              <a:ext cx="438150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Cal Off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6"/>
            <p:cNvSpPr/>
            <p:nvPr/>
          </p:nvSpPr>
          <p:spPr>
            <a:xfrm>
              <a:off x="4599658" y="15421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6"/>
            <p:cNvSpPr/>
            <p:nvPr/>
          </p:nvSpPr>
          <p:spPr>
            <a:xfrm>
              <a:off x="4599658" y="15421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6"/>
            <p:cNvSpPr/>
            <p:nvPr/>
          </p:nvSpPr>
          <p:spPr>
            <a:xfrm>
              <a:off x="4599658" y="15421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6"/>
            <p:cNvSpPr/>
            <p:nvPr/>
          </p:nvSpPr>
          <p:spPr>
            <a:xfrm>
              <a:off x="4599658" y="1542182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6"/>
            <p:cNvSpPr/>
            <p:nvPr/>
          </p:nvSpPr>
          <p:spPr>
            <a:xfrm>
              <a:off x="4571083" y="1753319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6"/>
            <p:cNvSpPr/>
            <p:nvPr/>
          </p:nvSpPr>
          <p:spPr>
            <a:xfrm>
              <a:off x="4571083" y="1753319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6"/>
            <p:cNvSpPr/>
            <p:nvPr/>
          </p:nvSpPr>
          <p:spPr>
            <a:xfrm>
              <a:off x="4571083" y="1753319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6"/>
            <p:cNvSpPr/>
            <p:nvPr/>
          </p:nvSpPr>
          <p:spPr>
            <a:xfrm>
              <a:off x="4571083" y="1753319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6"/>
            <p:cNvSpPr/>
            <p:nvPr/>
          </p:nvSpPr>
          <p:spPr>
            <a:xfrm>
              <a:off x="4571083" y="1893019"/>
              <a:ext cx="95250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•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6"/>
            <p:cNvSpPr/>
            <p:nvPr/>
          </p:nvSpPr>
          <p:spPr>
            <a:xfrm>
              <a:off x="4629821" y="1893019"/>
              <a:ext cx="117475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6"/>
            <p:cNvSpPr/>
            <p:nvPr/>
          </p:nvSpPr>
          <p:spPr>
            <a:xfrm>
              <a:off x="4913983" y="1893019"/>
              <a:ext cx="635000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275.00000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6"/>
            <p:cNvSpPr/>
            <p:nvPr/>
          </p:nvSpPr>
          <p:spPr>
            <a:xfrm>
              <a:off x="5518821" y="1893019"/>
              <a:ext cx="336550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 MHz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6"/>
            <p:cNvSpPr/>
            <p:nvPr/>
          </p:nvSpPr>
          <p:spPr>
            <a:xfrm>
              <a:off x="5929983" y="1893019"/>
              <a:ext cx="466725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-40.558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6"/>
            <p:cNvSpPr/>
            <p:nvPr/>
          </p:nvSpPr>
          <p:spPr>
            <a:xfrm>
              <a:off x="6374483" y="1893019"/>
              <a:ext cx="269875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 dB 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6"/>
            <p:cNvSpPr/>
            <p:nvPr/>
          </p:nvSpPr>
          <p:spPr>
            <a:xfrm>
              <a:off x="2197770" y="1775544"/>
              <a:ext cx="269875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S21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6"/>
            <p:cNvSpPr/>
            <p:nvPr/>
          </p:nvSpPr>
          <p:spPr>
            <a:xfrm>
              <a:off x="2461295" y="1775544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6"/>
            <p:cNvSpPr/>
            <p:nvPr/>
          </p:nvSpPr>
          <p:spPr>
            <a:xfrm>
              <a:off x="2461295" y="1775544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6"/>
            <p:cNvSpPr/>
            <p:nvPr/>
          </p:nvSpPr>
          <p:spPr>
            <a:xfrm>
              <a:off x="2461295" y="1775544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6"/>
            <p:cNvSpPr/>
            <p:nvPr/>
          </p:nvSpPr>
          <p:spPr>
            <a:xfrm>
              <a:off x="2461295" y="1775544"/>
              <a:ext cx="50800" cy="2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6"/>
            <p:cNvSpPr/>
            <p:nvPr/>
          </p:nvSpPr>
          <p:spPr>
            <a:xfrm>
              <a:off x="4358358" y="4061544"/>
              <a:ext cx="58738" cy="50800"/>
            </a:xfrm>
            <a:custGeom>
              <a:rect b="b" l="l" r="r" t="t"/>
              <a:pathLst>
                <a:path extrusionOk="0" h="32" w="37">
                  <a:moveTo>
                    <a:pt x="19" y="32"/>
                  </a:moveTo>
                  <a:lnTo>
                    <a:pt x="37" y="0"/>
                  </a:lnTo>
                  <a:lnTo>
                    <a:pt x="0" y="0"/>
                  </a:lnTo>
                  <a:lnTo>
                    <a:pt x="19" y="32"/>
                  </a:lnTo>
                  <a:close/>
                </a:path>
              </a:pathLst>
            </a:custGeom>
            <a:solidFill>
              <a:srgbClr val="00FFFF"/>
            </a:solidFill>
            <a:ln cap="flat" cmpd="sng" w="9525">
              <a:solidFill>
                <a:srgbClr val="00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6"/>
            <p:cNvSpPr/>
            <p:nvPr/>
          </p:nvSpPr>
          <p:spPr>
            <a:xfrm>
              <a:off x="4326608" y="3923432"/>
              <a:ext cx="123825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900"/>
                <a:buFont typeface="Arial"/>
                <a:buNone/>
              </a:pPr>
              <a:r>
                <a:rPr b="1" i="0" lang="en-US" sz="9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5" name="Google Shape;355;p6"/>
          <p:cNvSpPr txBox="1"/>
          <p:nvPr/>
        </p:nvSpPr>
        <p:spPr>
          <a:xfrm>
            <a:off x="674725" y="3062139"/>
            <a:ext cx="1110989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built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adjusted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6" name="Google Shape;356;p6"/>
          <p:cNvCxnSpPr>
            <a:endCxn id="266" idx="2"/>
          </p:cNvCxnSpPr>
          <p:nvPr/>
        </p:nvCxnSpPr>
        <p:spPr>
          <a:xfrm flipH="1" rot="10800000">
            <a:off x="1619672" y="3171082"/>
            <a:ext cx="912300" cy="72900"/>
          </a:xfrm>
          <a:prstGeom prst="straightConnector1">
            <a:avLst/>
          </a:prstGeom>
          <a:solidFill>
            <a:schemeClr val="accen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57" name="Google Shape;357;p6"/>
          <p:cNvCxnSpPr>
            <a:endCxn id="268" idx="6"/>
          </p:cNvCxnSpPr>
          <p:nvPr/>
        </p:nvCxnSpPr>
        <p:spPr>
          <a:xfrm>
            <a:off x="1656185" y="3816993"/>
            <a:ext cx="1248600" cy="216000"/>
          </a:xfrm>
          <a:prstGeom prst="straightConnector1">
            <a:avLst/>
          </a:prstGeom>
          <a:solidFill>
            <a:schemeClr val="accen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2" name="Google Shape;362;p7"/>
          <p:cNvGrpSpPr/>
          <p:nvPr/>
        </p:nvGrpSpPr>
        <p:grpSpPr>
          <a:xfrm>
            <a:off x="2198988" y="1059582"/>
            <a:ext cx="4762759" cy="4727179"/>
            <a:chOff x="811213" y="30163"/>
            <a:chExt cx="6162676" cy="6116638"/>
          </a:xfrm>
        </p:grpSpPr>
        <p:sp>
          <p:nvSpPr>
            <p:cNvPr id="363" name="Google Shape;363;p7"/>
            <p:cNvSpPr/>
            <p:nvPr/>
          </p:nvSpPr>
          <p:spPr>
            <a:xfrm>
              <a:off x="811213" y="30163"/>
              <a:ext cx="6096000" cy="50196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7"/>
            <p:cNvSpPr/>
            <p:nvPr/>
          </p:nvSpPr>
          <p:spPr>
            <a:xfrm>
              <a:off x="811213" y="30163"/>
              <a:ext cx="954088" cy="28575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7"/>
            <p:cNvSpPr/>
            <p:nvPr/>
          </p:nvSpPr>
          <p:spPr>
            <a:xfrm>
              <a:off x="811213" y="30163"/>
              <a:ext cx="6105525" cy="4581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7"/>
            <p:cNvSpPr/>
            <p:nvPr/>
          </p:nvSpPr>
          <p:spPr>
            <a:xfrm>
              <a:off x="868363" y="889001"/>
              <a:ext cx="5981700" cy="3435350"/>
            </a:xfrm>
            <a:prstGeom prst="rect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67" name="Google Shape;367;p7"/>
            <p:cNvCxnSpPr/>
            <p:nvPr/>
          </p:nvCxnSpPr>
          <p:spPr>
            <a:xfrm>
              <a:off x="1470026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68" name="Google Shape;368;p7"/>
            <p:cNvCxnSpPr/>
            <p:nvPr/>
          </p:nvCxnSpPr>
          <p:spPr>
            <a:xfrm>
              <a:off x="2060576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69" name="Google Shape;369;p7"/>
            <p:cNvCxnSpPr/>
            <p:nvPr/>
          </p:nvCxnSpPr>
          <p:spPr>
            <a:xfrm>
              <a:off x="2662238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0" name="Google Shape;370;p7"/>
            <p:cNvCxnSpPr/>
            <p:nvPr/>
          </p:nvCxnSpPr>
          <p:spPr>
            <a:xfrm>
              <a:off x="3262313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1" name="Google Shape;371;p7"/>
            <p:cNvCxnSpPr/>
            <p:nvPr/>
          </p:nvCxnSpPr>
          <p:spPr>
            <a:xfrm>
              <a:off x="3863976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2" name="Google Shape;372;p7"/>
            <p:cNvCxnSpPr/>
            <p:nvPr/>
          </p:nvCxnSpPr>
          <p:spPr>
            <a:xfrm>
              <a:off x="4456113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3" name="Google Shape;373;p7"/>
            <p:cNvCxnSpPr/>
            <p:nvPr/>
          </p:nvCxnSpPr>
          <p:spPr>
            <a:xfrm>
              <a:off x="5056188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4" name="Google Shape;374;p7"/>
            <p:cNvCxnSpPr/>
            <p:nvPr/>
          </p:nvCxnSpPr>
          <p:spPr>
            <a:xfrm>
              <a:off x="5657851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5" name="Google Shape;375;p7"/>
            <p:cNvCxnSpPr/>
            <p:nvPr/>
          </p:nvCxnSpPr>
          <p:spPr>
            <a:xfrm>
              <a:off x="6248401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6" name="Google Shape;376;p7"/>
            <p:cNvCxnSpPr/>
            <p:nvPr/>
          </p:nvCxnSpPr>
          <p:spPr>
            <a:xfrm>
              <a:off x="868363" y="3981451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7" name="Google Shape;377;p7"/>
            <p:cNvCxnSpPr/>
            <p:nvPr/>
          </p:nvCxnSpPr>
          <p:spPr>
            <a:xfrm>
              <a:off x="868363" y="3636963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8" name="Google Shape;378;p7"/>
            <p:cNvCxnSpPr/>
            <p:nvPr/>
          </p:nvCxnSpPr>
          <p:spPr>
            <a:xfrm>
              <a:off x="868363" y="3294063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9" name="Google Shape;379;p7"/>
            <p:cNvCxnSpPr/>
            <p:nvPr/>
          </p:nvCxnSpPr>
          <p:spPr>
            <a:xfrm>
              <a:off x="868363" y="2951163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0" name="Google Shape;380;p7"/>
            <p:cNvCxnSpPr/>
            <p:nvPr/>
          </p:nvCxnSpPr>
          <p:spPr>
            <a:xfrm>
              <a:off x="868363" y="2606676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1" name="Google Shape;381;p7"/>
            <p:cNvCxnSpPr/>
            <p:nvPr/>
          </p:nvCxnSpPr>
          <p:spPr>
            <a:xfrm>
              <a:off x="868363" y="2263776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2" name="Google Shape;382;p7"/>
            <p:cNvCxnSpPr/>
            <p:nvPr/>
          </p:nvCxnSpPr>
          <p:spPr>
            <a:xfrm>
              <a:off x="868363" y="1919288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3" name="Google Shape;383;p7"/>
            <p:cNvCxnSpPr/>
            <p:nvPr/>
          </p:nvCxnSpPr>
          <p:spPr>
            <a:xfrm>
              <a:off x="868363" y="1576388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4" name="Google Shape;384;p7"/>
            <p:cNvCxnSpPr/>
            <p:nvPr/>
          </p:nvCxnSpPr>
          <p:spPr>
            <a:xfrm>
              <a:off x="868363" y="1231901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5" name="Google Shape;385;p7"/>
            <p:cNvCxnSpPr/>
            <p:nvPr/>
          </p:nvCxnSpPr>
          <p:spPr>
            <a:xfrm>
              <a:off x="1470026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6" name="Google Shape;386;p7"/>
            <p:cNvCxnSpPr/>
            <p:nvPr/>
          </p:nvCxnSpPr>
          <p:spPr>
            <a:xfrm>
              <a:off x="2060576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7" name="Google Shape;387;p7"/>
            <p:cNvCxnSpPr/>
            <p:nvPr/>
          </p:nvCxnSpPr>
          <p:spPr>
            <a:xfrm>
              <a:off x="2662238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8" name="Google Shape;388;p7"/>
            <p:cNvCxnSpPr/>
            <p:nvPr/>
          </p:nvCxnSpPr>
          <p:spPr>
            <a:xfrm>
              <a:off x="3262313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9" name="Google Shape;389;p7"/>
            <p:cNvCxnSpPr/>
            <p:nvPr/>
          </p:nvCxnSpPr>
          <p:spPr>
            <a:xfrm>
              <a:off x="3863976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0" name="Google Shape;390;p7"/>
            <p:cNvCxnSpPr/>
            <p:nvPr/>
          </p:nvCxnSpPr>
          <p:spPr>
            <a:xfrm>
              <a:off x="4456113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1" name="Google Shape;391;p7"/>
            <p:cNvCxnSpPr/>
            <p:nvPr/>
          </p:nvCxnSpPr>
          <p:spPr>
            <a:xfrm>
              <a:off x="5056188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2" name="Google Shape;392;p7"/>
            <p:cNvCxnSpPr/>
            <p:nvPr/>
          </p:nvCxnSpPr>
          <p:spPr>
            <a:xfrm>
              <a:off x="5657851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3" name="Google Shape;393;p7"/>
            <p:cNvCxnSpPr/>
            <p:nvPr/>
          </p:nvCxnSpPr>
          <p:spPr>
            <a:xfrm>
              <a:off x="6248401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4" name="Google Shape;394;p7"/>
            <p:cNvCxnSpPr/>
            <p:nvPr/>
          </p:nvCxnSpPr>
          <p:spPr>
            <a:xfrm>
              <a:off x="868363" y="3981451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5" name="Google Shape;395;p7"/>
            <p:cNvCxnSpPr/>
            <p:nvPr/>
          </p:nvCxnSpPr>
          <p:spPr>
            <a:xfrm>
              <a:off x="868363" y="3636963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6" name="Google Shape;396;p7"/>
            <p:cNvCxnSpPr/>
            <p:nvPr/>
          </p:nvCxnSpPr>
          <p:spPr>
            <a:xfrm>
              <a:off x="868363" y="3294063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7" name="Google Shape;397;p7"/>
            <p:cNvCxnSpPr/>
            <p:nvPr/>
          </p:nvCxnSpPr>
          <p:spPr>
            <a:xfrm>
              <a:off x="868363" y="2951163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8" name="Google Shape;398;p7"/>
            <p:cNvCxnSpPr/>
            <p:nvPr/>
          </p:nvCxnSpPr>
          <p:spPr>
            <a:xfrm>
              <a:off x="868363" y="2606676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9" name="Google Shape;399;p7"/>
            <p:cNvCxnSpPr/>
            <p:nvPr/>
          </p:nvCxnSpPr>
          <p:spPr>
            <a:xfrm>
              <a:off x="868363" y="2263776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0" name="Google Shape;400;p7"/>
            <p:cNvCxnSpPr/>
            <p:nvPr/>
          </p:nvCxnSpPr>
          <p:spPr>
            <a:xfrm>
              <a:off x="868363" y="1919288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1" name="Google Shape;401;p7"/>
            <p:cNvCxnSpPr/>
            <p:nvPr/>
          </p:nvCxnSpPr>
          <p:spPr>
            <a:xfrm>
              <a:off x="868363" y="1576388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2" name="Google Shape;402;p7"/>
            <p:cNvCxnSpPr/>
            <p:nvPr/>
          </p:nvCxnSpPr>
          <p:spPr>
            <a:xfrm>
              <a:off x="868363" y="1231901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3" name="Google Shape;403;p7"/>
            <p:cNvCxnSpPr/>
            <p:nvPr/>
          </p:nvCxnSpPr>
          <p:spPr>
            <a:xfrm>
              <a:off x="1470026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4" name="Google Shape;404;p7"/>
            <p:cNvCxnSpPr/>
            <p:nvPr/>
          </p:nvCxnSpPr>
          <p:spPr>
            <a:xfrm>
              <a:off x="2060576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5" name="Google Shape;405;p7"/>
            <p:cNvCxnSpPr/>
            <p:nvPr/>
          </p:nvCxnSpPr>
          <p:spPr>
            <a:xfrm>
              <a:off x="2662238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6" name="Google Shape;406;p7"/>
            <p:cNvCxnSpPr/>
            <p:nvPr/>
          </p:nvCxnSpPr>
          <p:spPr>
            <a:xfrm>
              <a:off x="3262313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7" name="Google Shape;407;p7"/>
            <p:cNvCxnSpPr/>
            <p:nvPr/>
          </p:nvCxnSpPr>
          <p:spPr>
            <a:xfrm>
              <a:off x="3863976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8" name="Google Shape;408;p7"/>
            <p:cNvCxnSpPr/>
            <p:nvPr/>
          </p:nvCxnSpPr>
          <p:spPr>
            <a:xfrm>
              <a:off x="4456113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9" name="Google Shape;409;p7"/>
            <p:cNvCxnSpPr/>
            <p:nvPr/>
          </p:nvCxnSpPr>
          <p:spPr>
            <a:xfrm>
              <a:off x="5056188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0" name="Google Shape;410;p7"/>
            <p:cNvCxnSpPr/>
            <p:nvPr/>
          </p:nvCxnSpPr>
          <p:spPr>
            <a:xfrm>
              <a:off x="5657851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1" name="Google Shape;411;p7"/>
            <p:cNvCxnSpPr/>
            <p:nvPr/>
          </p:nvCxnSpPr>
          <p:spPr>
            <a:xfrm>
              <a:off x="6248401" y="889001"/>
              <a:ext cx="0" cy="3444875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2" name="Google Shape;412;p7"/>
            <p:cNvCxnSpPr/>
            <p:nvPr/>
          </p:nvCxnSpPr>
          <p:spPr>
            <a:xfrm>
              <a:off x="868363" y="3981451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3" name="Google Shape;413;p7"/>
            <p:cNvCxnSpPr/>
            <p:nvPr/>
          </p:nvCxnSpPr>
          <p:spPr>
            <a:xfrm>
              <a:off x="868363" y="3636963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4" name="Google Shape;414;p7"/>
            <p:cNvCxnSpPr/>
            <p:nvPr/>
          </p:nvCxnSpPr>
          <p:spPr>
            <a:xfrm>
              <a:off x="868363" y="3294063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5" name="Google Shape;415;p7"/>
            <p:cNvCxnSpPr/>
            <p:nvPr/>
          </p:nvCxnSpPr>
          <p:spPr>
            <a:xfrm>
              <a:off x="868363" y="2951163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6" name="Google Shape;416;p7"/>
            <p:cNvCxnSpPr/>
            <p:nvPr/>
          </p:nvCxnSpPr>
          <p:spPr>
            <a:xfrm>
              <a:off x="868363" y="2606676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7" name="Google Shape;417;p7"/>
            <p:cNvCxnSpPr/>
            <p:nvPr/>
          </p:nvCxnSpPr>
          <p:spPr>
            <a:xfrm>
              <a:off x="868363" y="2263776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8" name="Google Shape;418;p7"/>
            <p:cNvCxnSpPr/>
            <p:nvPr/>
          </p:nvCxnSpPr>
          <p:spPr>
            <a:xfrm>
              <a:off x="868363" y="1919288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9" name="Google Shape;419;p7"/>
            <p:cNvCxnSpPr/>
            <p:nvPr/>
          </p:nvCxnSpPr>
          <p:spPr>
            <a:xfrm>
              <a:off x="868363" y="1576388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20" name="Google Shape;420;p7"/>
            <p:cNvCxnSpPr/>
            <p:nvPr/>
          </p:nvCxnSpPr>
          <p:spPr>
            <a:xfrm>
              <a:off x="868363" y="1231901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21" name="Google Shape;421;p7"/>
            <p:cNvSpPr/>
            <p:nvPr/>
          </p:nvSpPr>
          <p:spPr>
            <a:xfrm>
              <a:off x="6640513" y="2549526"/>
              <a:ext cx="95250" cy="114300"/>
            </a:xfrm>
            <a:custGeom>
              <a:rect b="b" l="l" r="r" t="t"/>
              <a:pathLst>
                <a:path extrusionOk="0" h="72" w="60">
                  <a:moveTo>
                    <a:pt x="0" y="36"/>
                  </a:moveTo>
                  <a:lnTo>
                    <a:pt x="60" y="0"/>
                  </a:lnTo>
                  <a:lnTo>
                    <a:pt x="60" y="7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80FF00"/>
            </a:solidFill>
            <a:ln cap="flat" cmpd="sng" w="9525">
              <a:solidFill>
                <a:srgbClr val="80FF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7"/>
            <p:cNvSpPr/>
            <p:nvPr/>
          </p:nvSpPr>
          <p:spPr>
            <a:xfrm>
              <a:off x="6535738" y="2549526"/>
              <a:ext cx="95250" cy="114300"/>
            </a:xfrm>
            <a:custGeom>
              <a:rect b="b" l="l" r="r" t="t"/>
              <a:pathLst>
                <a:path extrusionOk="0" h="72" w="60">
                  <a:moveTo>
                    <a:pt x="0" y="36"/>
                  </a:moveTo>
                  <a:lnTo>
                    <a:pt x="60" y="0"/>
                  </a:lnTo>
                  <a:lnTo>
                    <a:pt x="60" y="7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8000"/>
            </a:solidFill>
            <a:ln cap="flat" cmpd="sng" w="9525">
              <a:solidFill>
                <a:srgbClr val="FF8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423" name="Google Shape;423;p7"/>
            <p:cNvCxnSpPr/>
            <p:nvPr/>
          </p:nvCxnSpPr>
          <p:spPr>
            <a:xfrm>
              <a:off x="868363" y="2606676"/>
              <a:ext cx="5991225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sp>
          <p:nvSpPr>
            <p:cNvPr id="424" name="Google Shape;424;p7"/>
            <p:cNvSpPr/>
            <p:nvPr/>
          </p:nvSpPr>
          <p:spPr>
            <a:xfrm>
              <a:off x="6745288" y="2549526"/>
              <a:ext cx="95250" cy="114300"/>
            </a:xfrm>
            <a:custGeom>
              <a:rect b="b" l="l" r="r" t="t"/>
              <a:pathLst>
                <a:path extrusionOk="0" h="72" w="60">
                  <a:moveTo>
                    <a:pt x="0" y="36"/>
                  </a:moveTo>
                  <a:lnTo>
                    <a:pt x="60" y="0"/>
                  </a:lnTo>
                  <a:lnTo>
                    <a:pt x="60" y="7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FFFF"/>
            </a:solidFill>
            <a:ln cap="flat" cmpd="sng" w="9525">
              <a:solidFill>
                <a:srgbClr val="00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7"/>
            <p:cNvSpPr/>
            <p:nvPr/>
          </p:nvSpPr>
          <p:spPr>
            <a:xfrm>
              <a:off x="992188" y="3914776"/>
              <a:ext cx="285750" cy="209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-40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7"/>
            <p:cNvSpPr/>
            <p:nvPr/>
          </p:nvSpPr>
          <p:spPr>
            <a:xfrm>
              <a:off x="992188" y="3570288"/>
              <a:ext cx="285750" cy="209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-35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7"/>
            <p:cNvSpPr/>
            <p:nvPr/>
          </p:nvSpPr>
          <p:spPr>
            <a:xfrm>
              <a:off x="992188" y="3227388"/>
              <a:ext cx="285750" cy="209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-30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7"/>
            <p:cNvSpPr/>
            <p:nvPr/>
          </p:nvSpPr>
          <p:spPr>
            <a:xfrm>
              <a:off x="992188" y="2884488"/>
              <a:ext cx="285750" cy="209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-25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7"/>
            <p:cNvSpPr/>
            <p:nvPr/>
          </p:nvSpPr>
          <p:spPr>
            <a:xfrm>
              <a:off x="992188" y="2540001"/>
              <a:ext cx="285750" cy="209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-20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7"/>
            <p:cNvSpPr/>
            <p:nvPr/>
          </p:nvSpPr>
          <p:spPr>
            <a:xfrm>
              <a:off x="992188" y="2197101"/>
              <a:ext cx="285750" cy="209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-15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7"/>
            <p:cNvSpPr/>
            <p:nvPr/>
          </p:nvSpPr>
          <p:spPr>
            <a:xfrm>
              <a:off x="992188" y="1852613"/>
              <a:ext cx="285750" cy="209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-10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7"/>
            <p:cNvSpPr/>
            <p:nvPr/>
          </p:nvSpPr>
          <p:spPr>
            <a:xfrm>
              <a:off x="1058863" y="1509713"/>
              <a:ext cx="200025" cy="209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-5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7"/>
            <p:cNvSpPr/>
            <p:nvPr/>
          </p:nvSpPr>
          <p:spPr>
            <a:xfrm>
              <a:off x="1068388" y="1166813"/>
              <a:ext cx="190500" cy="209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7"/>
            <p:cNvSpPr/>
            <p:nvPr/>
          </p:nvSpPr>
          <p:spPr>
            <a:xfrm>
              <a:off x="992188" y="2540001"/>
              <a:ext cx="285750" cy="209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-20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7"/>
            <p:cNvSpPr/>
            <p:nvPr/>
          </p:nvSpPr>
          <p:spPr>
            <a:xfrm>
              <a:off x="868363" y="2101851"/>
              <a:ext cx="5981700" cy="4044950"/>
            </a:xfrm>
            <a:custGeom>
              <a:rect b="b" l="l" r="r" t="t"/>
              <a:pathLst>
                <a:path extrusionOk="0" h="2548" w="3768">
                  <a:moveTo>
                    <a:pt x="0" y="1532"/>
                  </a:moveTo>
                  <a:lnTo>
                    <a:pt x="18" y="1526"/>
                  </a:lnTo>
                  <a:lnTo>
                    <a:pt x="36" y="1508"/>
                  </a:lnTo>
                  <a:lnTo>
                    <a:pt x="54" y="1496"/>
                  </a:lnTo>
                  <a:lnTo>
                    <a:pt x="78" y="1454"/>
                  </a:lnTo>
                  <a:lnTo>
                    <a:pt x="96" y="1436"/>
                  </a:lnTo>
                  <a:lnTo>
                    <a:pt x="114" y="1418"/>
                  </a:lnTo>
                  <a:lnTo>
                    <a:pt x="132" y="1382"/>
                  </a:lnTo>
                  <a:lnTo>
                    <a:pt x="150" y="1364"/>
                  </a:lnTo>
                  <a:lnTo>
                    <a:pt x="168" y="1322"/>
                  </a:lnTo>
                  <a:lnTo>
                    <a:pt x="186" y="1292"/>
                  </a:lnTo>
                  <a:lnTo>
                    <a:pt x="204" y="1268"/>
                  </a:lnTo>
                  <a:lnTo>
                    <a:pt x="228" y="1238"/>
                  </a:lnTo>
                  <a:lnTo>
                    <a:pt x="246" y="1220"/>
                  </a:lnTo>
                  <a:lnTo>
                    <a:pt x="265" y="1196"/>
                  </a:lnTo>
                  <a:lnTo>
                    <a:pt x="283" y="1178"/>
                  </a:lnTo>
                  <a:lnTo>
                    <a:pt x="301" y="1154"/>
                  </a:lnTo>
                  <a:lnTo>
                    <a:pt x="319" y="1142"/>
                  </a:lnTo>
                  <a:lnTo>
                    <a:pt x="337" y="1136"/>
                  </a:lnTo>
                  <a:lnTo>
                    <a:pt x="361" y="1118"/>
                  </a:lnTo>
                  <a:lnTo>
                    <a:pt x="379" y="1118"/>
                  </a:lnTo>
                  <a:lnTo>
                    <a:pt x="397" y="1106"/>
                  </a:lnTo>
                  <a:lnTo>
                    <a:pt x="415" y="1094"/>
                  </a:lnTo>
                  <a:lnTo>
                    <a:pt x="433" y="1076"/>
                  </a:lnTo>
                  <a:lnTo>
                    <a:pt x="451" y="1064"/>
                  </a:lnTo>
                  <a:lnTo>
                    <a:pt x="469" y="1045"/>
                  </a:lnTo>
                  <a:lnTo>
                    <a:pt x="493" y="1039"/>
                  </a:lnTo>
                  <a:lnTo>
                    <a:pt x="511" y="1015"/>
                  </a:lnTo>
                  <a:lnTo>
                    <a:pt x="529" y="997"/>
                  </a:lnTo>
                  <a:lnTo>
                    <a:pt x="547" y="973"/>
                  </a:lnTo>
                  <a:lnTo>
                    <a:pt x="565" y="955"/>
                  </a:lnTo>
                  <a:lnTo>
                    <a:pt x="583" y="931"/>
                  </a:lnTo>
                  <a:lnTo>
                    <a:pt x="601" y="901"/>
                  </a:lnTo>
                  <a:lnTo>
                    <a:pt x="619" y="877"/>
                  </a:lnTo>
                  <a:lnTo>
                    <a:pt x="643" y="847"/>
                  </a:lnTo>
                  <a:lnTo>
                    <a:pt x="661" y="817"/>
                  </a:lnTo>
                  <a:lnTo>
                    <a:pt x="679" y="793"/>
                  </a:lnTo>
                  <a:lnTo>
                    <a:pt x="697" y="763"/>
                  </a:lnTo>
                  <a:lnTo>
                    <a:pt x="715" y="745"/>
                  </a:lnTo>
                  <a:lnTo>
                    <a:pt x="733" y="727"/>
                  </a:lnTo>
                  <a:lnTo>
                    <a:pt x="751" y="715"/>
                  </a:lnTo>
                  <a:lnTo>
                    <a:pt x="775" y="709"/>
                  </a:lnTo>
                  <a:lnTo>
                    <a:pt x="793" y="703"/>
                  </a:lnTo>
                  <a:lnTo>
                    <a:pt x="811" y="703"/>
                  </a:lnTo>
                  <a:lnTo>
                    <a:pt x="829" y="703"/>
                  </a:lnTo>
                  <a:lnTo>
                    <a:pt x="847" y="703"/>
                  </a:lnTo>
                  <a:lnTo>
                    <a:pt x="865" y="703"/>
                  </a:lnTo>
                  <a:lnTo>
                    <a:pt x="883" y="703"/>
                  </a:lnTo>
                  <a:lnTo>
                    <a:pt x="901" y="697"/>
                  </a:lnTo>
                  <a:lnTo>
                    <a:pt x="926" y="685"/>
                  </a:lnTo>
                  <a:lnTo>
                    <a:pt x="944" y="679"/>
                  </a:lnTo>
                  <a:lnTo>
                    <a:pt x="962" y="667"/>
                  </a:lnTo>
                  <a:lnTo>
                    <a:pt x="980" y="649"/>
                  </a:lnTo>
                  <a:lnTo>
                    <a:pt x="998" y="631"/>
                  </a:lnTo>
                  <a:lnTo>
                    <a:pt x="1016" y="613"/>
                  </a:lnTo>
                  <a:lnTo>
                    <a:pt x="1034" y="595"/>
                  </a:lnTo>
                  <a:lnTo>
                    <a:pt x="1058" y="577"/>
                  </a:lnTo>
                  <a:lnTo>
                    <a:pt x="1076" y="559"/>
                  </a:lnTo>
                  <a:lnTo>
                    <a:pt x="1094" y="553"/>
                  </a:lnTo>
                  <a:lnTo>
                    <a:pt x="1112" y="547"/>
                  </a:lnTo>
                  <a:lnTo>
                    <a:pt x="1130" y="553"/>
                  </a:lnTo>
                  <a:lnTo>
                    <a:pt x="1148" y="559"/>
                  </a:lnTo>
                  <a:lnTo>
                    <a:pt x="1166" y="571"/>
                  </a:lnTo>
                  <a:lnTo>
                    <a:pt x="1190" y="589"/>
                  </a:lnTo>
                  <a:lnTo>
                    <a:pt x="1208" y="607"/>
                  </a:lnTo>
                  <a:lnTo>
                    <a:pt x="1226" y="625"/>
                  </a:lnTo>
                  <a:lnTo>
                    <a:pt x="1244" y="643"/>
                  </a:lnTo>
                  <a:lnTo>
                    <a:pt x="1262" y="661"/>
                  </a:lnTo>
                  <a:lnTo>
                    <a:pt x="1280" y="667"/>
                  </a:lnTo>
                  <a:lnTo>
                    <a:pt x="1298" y="679"/>
                  </a:lnTo>
                  <a:lnTo>
                    <a:pt x="1316" y="685"/>
                  </a:lnTo>
                  <a:lnTo>
                    <a:pt x="1340" y="685"/>
                  </a:lnTo>
                  <a:lnTo>
                    <a:pt x="1358" y="691"/>
                  </a:lnTo>
                  <a:lnTo>
                    <a:pt x="1376" y="691"/>
                  </a:lnTo>
                  <a:lnTo>
                    <a:pt x="1394" y="691"/>
                  </a:lnTo>
                  <a:lnTo>
                    <a:pt x="1412" y="685"/>
                  </a:lnTo>
                  <a:lnTo>
                    <a:pt x="1430" y="685"/>
                  </a:lnTo>
                  <a:lnTo>
                    <a:pt x="1448" y="685"/>
                  </a:lnTo>
                  <a:lnTo>
                    <a:pt x="1472" y="685"/>
                  </a:lnTo>
                  <a:lnTo>
                    <a:pt x="1490" y="685"/>
                  </a:lnTo>
                  <a:lnTo>
                    <a:pt x="1508" y="685"/>
                  </a:lnTo>
                  <a:lnTo>
                    <a:pt x="1526" y="691"/>
                  </a:lnTo>
                  <a:lnTo>
                    <a:pt x="1545" y="703"/>
                  </a:lnTo>
                  <a:lnTo>
                    <a:pt x="1563" y="715"/>
                  </a:lnTo>
                  <a:lnTo>
                    <a:pt x="1581" y="727"/>
                  </a:lnTo>
                  <a:lnTo>
                    <a:pt x="1599" y="745"/>
                  </a:lnTo>
                  <a:lnTo>
                    <a:pt x="1623" y="757"/>
                  </a:lnTo>
                  <a:lnTo>
                    <a:pt x="1641" y="775"/>
                  </a:lnTo>
                  <a:lnTo>
                    <a:pt x="1659" y="787"/>
                  </a:lnTo>
                  <a:lnTo>
                    <a:pt x="1677" y="799"/>
                  </a:lnTo>
                  <a:lnTo>
                    <a:pt x="1695" y="811"/>
                  </a:lnTo>
                  <a:lnTo>
                    <a:pt x="1713" y="823"/>
                  </a:lnTo>
                  <a:lnTo>
                    <a:pt x="1731" y="835"/>
                  </a:lnTo>
                  <a:lnTo>
                    <a:pt x="1755" y="841"/>
                  </a:lnTo>
                  <a:lnTo>
                    <a:pt x="1773" y="847"/>
                  </a:lnTo>
                  <a:lnTo>
                    <a:pt x="1791" y="853"/>
                  </a:lnTo>
                  <a:lnTo>
                    <a:pt x="1809" y="847"/>
                  </a:lnTo>
                  <a:lnTo>
                    <a:pt x="1827" y="853"/>
                  </a:lnTo>
                  <a:lnTo>
                    <a:pt x="1845" y="847"/>
                  </a:lnTo>
                  <a:lnTo>
                    <a:pt x="1863" y="841"/>
                  </a:lnTo>
                  <a:lnTo>
                    <a:pt x="1887" y="835"/>
                  </a:lnTo>
                  <a:lnTo>
                    <a:pt x="1905" y="829"/>
                  </a:lnTo>
                  <a:lnTo>
                    <a:pt x="1923" y="817"/>
                  </a:lnTo>
                  <a:lnTo>
                    <a:pt x="1941" y="811"/>
                  </a:lnTo>
                  <a:lnTo>
                    <a:pt x="1959" y="805"/>
                  </a:lnTo>
                  <a:lnTo>
                    <a:pt x="1977" y="805"/>
                  </a:lnTo>
                  <a:lnTo>
                    <a:pt x="1995" y="805"/>
                  </a:lnTo>
                  <a:lnTo>
                    <a:pt x="2013" y="805"/>
                  </a:lnTo>
                  <a:lnTo>
                    <a:pt x="2037" y="811"/>
                  </a:lnTo>
                  <a:lnTo>
                    <a:pt x="2055" y="817"/>
                  </a:lnTo>
                  <a:lnTo>
                    <a:pt x="2073" y="823"/>
                  </a:lnTo>
                  <a:lnTo>
                    <a:pt x="2091" y="829"/>
                  </a:lnTo>
                  <a:lnTo>
                    <a:pt x="2109" y="829"/>
                  </a:lnTo>
                  <a:lnTo>
                    <a:pt x="2127" y="841"/>
                  </a:lnTo>
                  <a:lnTo>
                    <a:pt x="2145" y="841"/>
                  </a:lnTo>
                  <a:lnTo>
                    <a:pt x="2169" y="835"/>
                  </a:lnTo>
                  <a:lnTo>
                    <a:pt x="2188" y="829"/>
                  </a:lnTo>
                  <a:lnTo>
                    <a:pt x="2206" y="817"/>
                  </a:lnTo>
                  <a:lnTo>
                    <a:pt x="2224" y="805"/>
                  </a:lnTo>
                  <a:lnTo>
                    <a:pt x="2242" y="781"/>
                  </a:lnTo>
                  <a:lnTo>
                    <a:pt x="2260" y="757"/>
                  </a:lnTo>
                  <a:lnTo>
                    <a:pt x="2278" y="727"/>
                  </a:lnTo>
                  <a:lnTo>
                    <a:pt x="2296" y="691"/>
                  </a:lnTo>
                  <a:lnTo>
                    <a:pt x="2320" y="649"/>
                  </a:lnTo>
                  <a:lnTo>
                    <a:pt x="2338" y="607"/>
                  </a:lnTo>
                  <a:lnTo>
                    <a:pt x="2356" y="553"/>
                  </a:lnTo>
                  <a:lnTo>
                    <a:pt x="2374" y="492"/>
                  </a:lnTo>
                  <a:lnTo>
                    <a:pt x="2392" y="420"/>
                  </a:lnTo>
                  <a:lnTo>
                    <a:pt x="2410" y="330"/>
                  </a:lnTo>
                  <a:lnTo>
                    <a:pt x="2428" y="228"/>
                  </a:lnTo>
                  <a:lnTo>
                    <a:pt x="2452" y="96"/>
                  </a:lnTo>
                  <a:lnTo>
                    <a:pt x="2470" y="0"/>
                  </a:lnTo>
                  <a:lnTo>
                    <a:pt x="2488" y="90"/>
                  </a:lnTo>
                  <a:lnTo>
                    <a:pt x="2506" y="270"/>
                  </a:lnTo>
                  <a:lnTo>
                    <a:pt x="2524" y="426"/>
                  </a:lnTo>
                  <a:lnTo>
                    <a:pt x="2542" y="559"/>
                  </a:lnTo>
                  <a:lnTo>
                    <a:pt x="2560" y="673"/>
                  </a:lnTo>
                  <a:lnTo>
                    <a:pt x="2578" y="763"/>
                  </a:lnTo>
                  <a:lnTo>
                    <a:pt x="2602" y="847"/>
                  </a:lnTo>
                  <a:lnTo>
                    <a:pt x="2620" y="925"/>
                  </a:lnTo>
                  <a:lnTo>
                    <a:pt x="2638" y="991"/>
                  </a:lnTo>
                  <a:lnTo>
                    <a:pt x="2656" y="1045"/>
                  </a:lnTo>
                  <a:lnTo>
                    <a:pt x="2674" y="1100"/>
                  </a:lnTo>
                  <a:lnTo>
                    <a:pt x="2692" y="1154"/>
                  </a:lnTo>
                  <a:lnTo>
                    <a:pt x="2710" y="1196"/>
                  </a:lnTo>
                  <a:lnTo>
                    <a:pt x="2734" y="1232"/>
                  </a:lnTo>
                  <a:lnTo>
                    <a:pt x="2752" y="1280"/>
                  </a:lnTo>
                  <a:lnTo>
                    <a:pt x="2770" y="1304"/>
                  </a:lnTo>
                  <a:lnTo>
                    <a:pt x="2788" y="1352"/>
                  </a:lnTo>
                  <a:lnTo>
                    <a:pt x="2806" y="1382"/>
                  </a:lnTo>
                  <a:lnTo>
                    <a:pt x="2825" y="1430"/>
                  </a:lnTo>
                  <a:lnTo>
                    <a:pt x="2843" y="1460"/>
                  </a:lnTo>
                  <a:lnTo>
                    <a:pt x="2867" y="1502"/>
                  </a:lnTo>
                  <a:lnTo>
                    <a:pt x="2885" y="1562"/>
                  </a:lnTo>
                  <a:lnTo>
                    <a:pt x="2903" y="1623"/>
                  </a:lnTo>
                  <a:lnTo>
                    <a:pt x="2921" y="1653"/>
                  </a:lnTo>
                  <a:lnTo>
                    <a:pt x="2939" y="1707"/>
                  </a:lnTo>
                  <a:lnTo>
                    <a:pt x="2957" y="1749"/>
                  </a:lnTo>
                  <a:lnTo>
                    <a:pt x="2975" y="1821"/>
                  </a:lnTo>
                  <a:lnTo>
                    <a:pt x="2993" y="1887"/>
                  </a:lnTo>
                  <a:lnTo>
                    <a:pt x="3017" y="1983"/>
                  </a:lnTo>
                  <a:lnTo>
                    <a:pt x="3035" y="2061"/>
                  </a:lnTo>
                  <a:lnTo>
                    <a:pt x="3053" y="2194"/>
                  </a:lnTo>
                  <a:lnTo>
                    <a:pt x="3071" y="2230"/>
                  </a:lnTo>
                  <a:lnTo>
                    <a:pt x="3089" y="2308"/>
                  </a:lnTo>
                  <a:lnTo>
                    <a:pt x="3107" y="2548"/>
                  </a:lnTo>
                  <a:lnTo>
                    <a:pt x="3125" y="2362"/>
                  </a:lnTo>
                  <a:lnTo>
                    <a:pt x="3149" y="2230"/>
                  </a:lnTo>
                  <a:lnTo>
                    <a:pt x="3167" y="2128"/>
                  </a:lnTo>
                  <a:lnTo>
                    <a:pt x="3185" y="2110"/>
                  </a:lnTo>
                  <a:lnTo>
                    <a:pt x="3203" y="2013"/>
                  </a:lnTo>
                  <a:lnTo>
                    <a:pt x="3221" y="2025"/>
                  </a:lnTo>
                  <a:lnTo>
                    <a:pt x="3239" y="1941"/>
                  </a:lnTo>
                  <a:lnTo>
                    <a:pt x="3257" y="1881"/>
                  </a:lnTo>
                  <a:lnTo>
                    <a:pt x="3275" y="1905"/>
                  </a:lnTo>
                  <a:lnTo>
                    <a:pt x="3299" y="1815"/>
                  </a:lnTo>
                  <a:lnTo>
                    <a:pt x="3317" y="1809"/>
                  </a:lnTo>
                  <a:lnTo>
                    <a:pt x="3335" y="1785"/>
                  </a:lnTo>
                  <a:lnTo>
                    <a:pt x="3353" y="1737"/>
                  </a:lnTo>
                  <a:lnTo>
                    <a:pt x="3371" y="1725"/>
                  </a:lnTo>
                  <a:lnTo>
                    <a:pt x="3389" y="1719"/>
                  </a:lnTo>
                  <a:lnTo>
                    <a:pt x="3407" y="1683"/>
                  </a:lnTo>
                  <a:lnTo>
                    <a:pt x="3431" y="1683"/>
                  </a:lnTo>
                  <a:lnTo>
                    <a:pt x="3449" y="1623"/>
                  </a:lnTo>
                  <a:lnTo>
                    <a:pt x="3468" y="1623"/>
                  </a:lnTo>
                  <a:lnTo>
                    <a:pt x="3486" y="1611"/>
                  </a:lnTo>
                  <a:lnTo>
                    <a:pt x="3504" y="1605"/>
                  </a:lnTo>
                  <a:lnTo>
                    <a:pt x="3522" y="1587"/>
                  </a:lnTo>
                  <a:lnTo>
                    <a:pt x="3540" y="1568"/>
                  </a:lnTo>
                  <a:lnTo>
                    <a:pt x="3564" y="1562"/>
                  </a:lnTo>
                  <a:lnTo>
                    <a:pt x="3582" y="1562"/>
                  </a:lnTo>
                  <a:lnTo>
                    <a:pt x="3600" y="1568"/>
                  </a:lnTo>
                  <a:lnTo>
                    <a:pt x="3618" y="1562"/>
                  </a:lnTo>
                  <a:lnTo>
                    <a:pt x="3636" y="1550"/>
                  </a:lnTo>
                  <a:lnTo>
                    <a:pt x="3654" y="1544"/>
                  </a:lnTo>
                  <a:lnTo>
                    <a:pt x="3672" y="1538"/>
                  </a:lnTo>
                  <a:lnTo>
                    <a:pt x="3690" y="1526"/>
                  </a:lnTo>
                  <a:lnTo>
                    <a:pt x="3714" y="1520"/>
                  </a:lnTo>
                  <a:lnTo>
                    <a:pt x="3732" y="1490"/>
                  </a:lnTo>
                  <a:lnTo>
                    <a:pt x="3750" y="1478"/>
                  </a:lnTo>
                  <a:lnTo>
                    <a:pt x="3768" y="1460"/>
                  </a:lnTo>
                </a:path>
              </a:pathLst>
            </a:custGeom>
            <a:noFill/>
            <a:ln cap="flat" cmpd="sng" w="9525">
              <a:solidFill>
                <a:srgbClr val="00FFFF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7"/>
            <p:cNvSpPr/>
            <p:nvPr/>
          </p:nvSpPr>
          <p:spPr>
            <a:xfrm>
              <a:off x="868363" y="2101851"/>
              <a:ext cx="5991225" cy="4044950"/>
            </a:xfrm>
            <a:custGeom>
              <a:rect b="b" l="l" r="r" t="t"/>
              <a:pathLst>
                <a:path extrusionOk="0" h="2548" w="3774">
                  <a:moveTo>
                    <a:pt x="0" y="1532"/>
                  </a:moveTo>
                  <a:lnTo>
                    <a:pt x="18" y="1526"/>
                  </a:lnTo>
                  <a:lnTo>
                    <a:pt x="36" y="1508"/>
                  </a:lnTo>
                  <a:lnTo>
                    <a:pt x="54" y="1496"/>
                  </a:lnTo>
                  <a:lnTo>
                    <a:pt x="78" y="1454"/>
                  </a:lnTo>
                  <a:lnTo>
                    <a:pt x="96" y="1436"/>
                  </a:lnTo>
                  <a:lnTo>
                    <a:pt x="114" y="1418"/>
                  </a:lnTo>
                  <a:lnTo>
                    <a:pt x="132" y="1382"/>
                  </a:lnTo>
                  <a:lnTo>
                    <a:pt x="150" y="1364"/>
                  </a:lnTo>
                  <a:lnTo>
                    <a:pt x="168" y="1322"/>
                  </a:lnTo>
                  <a:lnTo>
                    <a:pt x="186" y="1292"/>
                  </a:lnTo>
                  <a:lnTo>
                    <a:pt x="204" y="1268"/>
                  </a:lnTo>
                  <a:lnTo>
                    <a:pt x="228" y="1238"/>
                  </a:lnTo>
                  <a:lnTo>
                    <a:pt x="246" y="1220"/>
                  </a:lnTo>
                  <a:lnTo>
                    <a:pt x="265" y="1196"/>
                  </a:lnTo>
                  <a:lnTo>
                    <a:pt x="283" y="1178"/>
                  </a:lnTo>
                  <a:lnTo>
                    <a:pt x="301" y="1154"/>
                  </a:lnTo>
                  <a:lnTo>
                    <a:pt x="319" y="1142"/>
                  </a:lnTo>
                  <a:lnTo>
                    <a:pt x="337" y="1136"/>
                  </a:lnTo>
                  <a:lnTo>
                    <a:pt x="361" y="1118"/>
                  </a:lnTo>
                  <a:lnTo>
                    <a:pt x="379" y="1118"/>
                  </a:lnTo>
                  <a:lnTo>
                    <a:pt x="397" y="1106"/>
                  </a:lnTo>
                  <a:lnTo>
                    <a:pt x="415" y="1094"/>
                  </a:lnTo>
                  <a:lnTo>
                    <a:pt x="433" y="1076"/>
                  </a:lnTo>
                  <a:lnTo>
                    <a:pt x="451" y="1064"/>
                  </a:lnTo>
                  <a:lnTo>
                    <a:pt x="469" y="1045"/>
                  </a:lnTo>
                  <a:lnTo>
                    <a:pt x="493" y="1039"/>
                  </a:lnTo>
                  <a:lnTo>
                    <a:pt x="511" y="1015"/>
                  </a:lnTo>
                  <a:lnTo>
                    <a:pt x="529" y="997"/>
                  </a:lnTo>
                  <a:lnTo>
                    <a:pt x="547" y="973"/>
                  </a:lnTo>
                  <a:lnTo>
                    <a:pt x="565" y="955"/>
                  </a:lnTo>
                  <a:lnTo>
                    <a:pt x="583" y="931"/>
                  </a:lnTo>
                  <a:lnTo>
                    <a:pt x="601" y="901"/>
                  </a:lnTo>
                  <a:lnTo>
                    <a:pt x="619" y="877"/>
                  </a:lnTo>
                  <a:lnTo>
                    <a:pt x="643" y="847"/>
                  </a:lnTo>
                  <a:lnTo>
                    <a:pt x="661" y="817"/>
                  </a:lnTo>
                  <a:lnTo>
                    <a:pt x="679" y="793"/>
                  </a:lnTo>
                  <a:lnTo>
                    <a:pt x="697" y="763"/>
                  </a:lnTo>
                  <a:lnTo>
                    <a:pt x="715" y="745"/>
                  </a:lnTo>
                  <a:lnTo>
                    <a:pt x="733" y="727"/>
                  </a:lnTo>
                  <a:lnTo>
                    <a:pt x="751" y="715"/>
                  </a:lnTo>
                  <a:lnTo>
                    <a:pt x="775" y="709"/>
                  </a:lnTo>
                  <a:lnTo>
                    <a:pt x="793" y="703"/>
                  </a:lnTo>
                  <a:lnTo>
                    <a:pt x="811" y="703"/>
                  </a:lnTo>
                  <a:lnTo>
                    <a:pt x="829" y="703"/>
                  </a:lnTo>
                  <a:lnTo>
                    <a:pt x="847" y="703"/>
                  </a:lnTo>
                  <a:lnTo>
                    <a:pt x="865" y="703"/>
                  </a:lnTo>
                  <a:lnTo>
                    <a:pt x="883" y="703"/>
                  </a:lnTo>
                  <a:lnTo>
                    <a:pt x="901" y="697"/>
                  </a:lnTo>
                  <a:lnTo>
                    <a:pt x="926" y="685"/>
                  </a:lnTo>
                  <a:lnTo>
                    <a:pt x="944" y="679"/>
                  </a:lnTo>
                  <a:lnTo>
                    <a:pt x="962" y="667"/>
                  </a:lnTo>
                  <a:lnTo>
                    <a:pt x="980" y="649"/>
                  </a:lnTo>
                  <a:lnTo>
                    <a:pt x="998" y="631"/>
                  </a:lnTo>
                  <a:lnTo>
                    <a:pt x="1016" y="613"/>
                  </a:lnTo>
                  <a:lnTo>
                    <a:pt x="1034" y="595"/>
                  </a:lnTo>
                  <a:lnTo>
                    <a:pt x="1058" y="577"/>
                  </a:lnTo>
                  <a:lnTo>
                    <a:pt x="1076" y="559"/>
                  </a:lnTo>
                  <a:lnTo>
                    <a:pt x="1094" y="553"/>
                  </a:lnTo>
                  <a:lnTo>
                    <a:pt x="1112" y="547"/>
                  </a:lnTo>
                  <a:lnTo>
                    <a:pt x="1130" y="553"/>
                  </a:lnTo>
                  <a:lnTo>
                    <a:pt x="1148" y="559"/>
                  </a:lnTo>
                  <a:lnTo>
                    <a:pt x="1166" y="571"/>
                  </a:lnTo>
                  <a:lnTo>
                    <a:pt x="1190" y="589"/>
                  </a:lnTo>
                  <a:lnTo>
                    <a:pt x="1208" y="607"/>
                  </a:lnTo>
                  <a:lnTo>
                    <a:pt x="1226" y="625"/>
                  </a:lnTo>
                  <a:lnTo>
                    <a:pt x="1244" y="643"/>
                  </a:lnTo>
                  <a:lnTo>
                    <a:pt x="1262" y="661"/>
                  </a:lnTo>
                  <a:lnTo>
                    <a:pt x="1280" y="667"/>
                  </a:lnTo>
                  <a:lnTo>
                    <a:pt x="1298" y="679"/>
                  </a:lnTo>
                  <a:lnTo>
                    <a:pt x="1316" y="685"/>
                  </a:lnTo>
                  <a:lnTo>
                    <a:pt x="1340" y="685"/>
                  </a:lnTo>
                  <a:lnTo>
                    <a:pt x="1358" y="691"/>
                  </a:lnTo>
                  <a:lnTo>
                    <a:pt x="1376" y="691"/>
                  </a:lnTo>
                  <a:lnTo>
                    <a:pt x="1394" y="691"/>
                  </a:lnTo>
                  <a:lnTo>
                    <a:pt x="1412" y="685"/>
                  </a:lnTo>
                  <a:lnTo>
                    <a:pt x="1430" y="685"/>
                  </a:lnTo>
                  <a:lnTo>
                    <a:pt x="1448" y="685"/>
                  </a:lnTo>
                  <a:lnTo>
                    <a:pt x="1472" y="685"/>
                  </a:lnTo>
                  <a:lnTo>
                    <a:pt x="1490" y="685"/>
                  </a:lnTo>
                  <a:lnTo>
                    <a:pt x="1508" y="685"/>
                  </a:lnTo>
                  <a:lnTo>
                    <a:pt x="1526" y="691"/>
                  </a:lnTo>
                  <a:lnTo>
                    <a:pt x="1545" y="703"/>
                  </a:lnTo>
                  <a:lnTo>
                    <a:pt x="1563" y="715"/>
                  </a:lnTo>
                  <a:lnTo>
                    <a:pt x="1581" y="727"/>
                  </a:lnTo>
                  <a:lnTo>
                    <a:pt x="1599" y="745"/>
                  </a:lnTo>
                  <a:lnTo>
                    <a:pt x="1623" y="757"/>
                  </a:lnTo>
                  <a:lnTo>
                    <a:pt x="1641" y="775"/>
                  </a:lnTo>
                  <a:lnTo>
                    <a:pt x="1659" y="787"/>
                  </a:lnTo>
                  <a:lnTo>
                    <a:pt x="1677" y="799"/>
                  </a:lnTo>
                  <a:lnTo>
                    <a:pt x="1695" y="811"/>
                  </a:lnTo>
                  <a:lnTo>
                    <a:pt x="1713" y="823"/>
                  </a:lnTo>
                  <a:lnTo>
                    <a:pt x="1731" y="835"/>
                  </a:lnTo>
                  <a:lnTo>
                    <a:pt x="1755" y="841"/>
                  </a:lnTo>
                  <a:lnTo>
                    <a:pt x="1773" y="847"/>
                  </a:lnTo>
                  <a:lnTo>
                    <a:pt x="1791" y="853"/>
                  </a:lnTo>
                  <a:lnTo>
                    <a:pt x="1809" y="847"/>
                  </a:lnTo>
                  <a:lnTo>
                    <a:pt x="1827" y="853"/>
                  </a:lnTo>
                  <a:lnTo>
                    <a:pt x="1845" y="847"/>
                  </a:lnTo>
                  <a:lnTo>
                    <a:pt x="1863" y="841"/>
                  </a:lnTo>
                  <a:lnTo>
                    <a:pt x="1887" y="835"/>
                  </a:lnTo>
                  <a:lnTo>
                    <a:pt x="1905" y="829"/>
                  </a:lnTo>
                  <a:lnTo>
                    <a:pt x="1923" y="817"/>
                  </a:lnTo>
                  <a:lnTo>
                    <a:pt x="1941" y="811"/>
                  </a:lnTo>
                  <a:lnTo>
                    <a:pt x="1959" y="805"/>
                  </a:lnTo>
                  <a:lnTo>
                    <a:pt x="1977" y="805"/>
                  </a:lnTo>
                  <a:lnTo>
                    <a:pt x="1995" y="805"/>
                  </a:lnTo>
                  <a:lnTo>
                    <a:pt x="2013" y="805"/>
                  </a:lnTo>
                  <a:lnTo>
                    <a:pt x="2037" y="811"/>
                  </a:lnTo>
                  <a:lnTo>
                    <a:pt x="2055" y="817"/>
                  </a:lnTo>
                  <a:lnTo>
                    <a:pt x="2073" y="823"/>
                  </a:lnTo>
                  <a:lnTo>
                    <a:pt x="2091" y="829"/>
                  </a:lnTo>
                  <a:lnTo>
                    <a:pt x="2109" y="829"/>
                  </a:lnTo>
                  <a:lnTo>
                    <a:pt x="2127" y="841"/>
                  </a:lnTo>
                  <a:lnTo>
                    <a:pt x="2145" y="841"/>
                  </a:lnTo>
                  <a:lnTo>
                    <a:pt x="2169" y="835"/>
                  </a:lnTo>
                  <a:lnTo>
                    <a:pt x="2188" y="829"/>
                  </a:lnTo>
                  <a:lnTo>
                    <a:pt x="2206" y="817"/>
                  </a:lnTo>
                  <a:lnTo>
                    <a:pt x="2224" y="805"/>
                  </a:lnTo>
                  <a:lnTo>
                    <a:pt x="2242" y="781"/>
                  </a:lnTo>
                  <a:lnTo>
                    <a:pt x="2260" y="757"/>
                  </a:lnTo>
                  <a:lnTo>
                    <a:pt x="2278" y="727"/>
                  </a:lnTo>
                  <a:lnTo>
                    <a:pt x="2296" y="691"/>
                  </a:lnTo>
                  <a:lnTo>
                    <a:pt x="2320" y="649"/>
                  </a:lnTo>
                  <a:lnTo>
                    <a:pt x="2338" y="607"/>
                  </a:lnTo>
                  <a:lnTo>
                    <a:pt x="2356" y="553"/>
                  </a:lnTo>
                  <a:lnTo>
                    <a:pt x="2374" y="492"/>
                  </a:lnTo>
                  <a:lnTo>
                    <a:pt x="2392" y="420"/>
                  </a:lnTo>
                  <a:lnTo>
                    <a:pt x="2410" y="330"/>
                  </a:lnTo>
                  <a:lnTo>
                    <a:pt x="2428" y="228"/>
                  </a:lnTo>
                  <a:lnTo>
                    <a:pt x="2452" y="96"/>
                  </a:lnTo>
                  <a:lnTo>
                    <a:pt x="2470" y="0"/>
                  </a:lnTo>
                  <a:lnTo>
                    <a:pt x="2488" y="90"/>
                  </a:lnTo>
                  <a:lnTo>
                    <a:pt x="2506" y="270"/>
                  </a:lnTo>
                  <a:lnTo>
                    <a:pt x="2524" y="426"/>
                  </a:lnTo>
                  <a:lnTo>
                    <a:pt x="2542" y="559"/>
                  </a:lnTo>
                  <a:lnTo>
                    <a:pt x="2560" y="673"/>
                  </a:lnTo>
                  <a:lnTo>
                    <a:pt x="2578" y="763"/>
                  </a:lnTo>
                  <a:lnTo>
                    <a:pt x="2602" y="847"/>
                  </a:lnTo>
                  <a:lnTo>
                    <a:pt x="2620" y="925"/>
                  </a:lnTo>
                  <a:lnTo>
                    <a:pt x="2638" y="991"/>
                  </a:lnTo>
                  <a:lnTo>
                    <a:pt x="2656" y="1045"/>
                  </a:lnTo>
                  <a:lnTo>
                    <a:pt x="2674" y="1100"/>
                  </a:lnTo>
                  <a:lnTo>
                    <a:pt x="2692" y="1154"/>
                  </a:lnTo>
                  <a:lnTo>
                    <a:pt x="2710" y="1196"/>
                  </a:lnTo>
                  <a:lnTo>
                    <a:pt x="2734" y="1232"/>
                  </a:lnTo>
                  <a:lnTo>
                    <a:pt x="2752" y="1280"/>
                  </a:lnTo>
                  <a:lnTo>
                    <a:pt x="2770" y="1304"/>
                  </a:lnTo>
                  <a:lnTo>
                    <a:pt x="2788" y="1352"/>
                  </a:lnTo>
                  <a:lnTo>
                    <a:pt x="2806" y="1382"/>
                  </a:lnTo>
                  <a:lnTo>
                    <a:pt x="2825" y="1430"/>
                  </a:lnTo>
                  <a:lnTo>
                    <a:pt x="2843" y="1460"/>
                  </a:lnTo>
                  <a:lnTo>
                    <a:pt x="2867" y="1502"/>
                  </a:lnTo>
                  <a:lnTo>
                    <a:pt x="2885" y="1562"/>
                  </a:lnTo>
                  <a:lnTo>
                    <a:pt x="2903" y="1623"/>
                  </a:lnTo>
                  <a:lnTo>
                    <a:pt x="2921" y="1653"/>
                  </a:lnTo>
                  <a:lnTo>
                    <a:pt x="2939" y="1707"/>
                  </a:lnTo>
                  <a:lnTo>
                    <a:pt x="2957" y="1749"/>
                  </a:lnTo>
                  <a:lnTo>
                    <a:pt x="2975" y="1821"/>
                  </a:lnTo>
                  <a:lnTo>
                    <a:pt x="2993" y="1887"/>
                  </a:lnTo>
                  <a:lnTo>
                    <a:pt x="3017" y="1983"/>
                  </a:lnTo>
                  <a:lnTo>
                    <a:pt x="3035" y="2061"/>
                  </a:lnTo>
                  <a:lnTo>
                    <a:pt x="3053" y="2194"/>
                  </a:lnTo>
                  <a:lnTo>
                    <a:pt x="3071" y="2230"/>
                  </a:lnTo>
                  <a:lnTo>
                    <a:pt x="3089" y="2308"/>
                  </a:lnTo>
                  <a:lnTo>
                    <a:pt x="3107" y="2548"/>
                  </a:lnTo>
                  <a:lnTo>
                    <a:pt x="3125" y="2362"/>
                  </a:lnTo>
                  <a:lnTo>
                    <a:pt x="3149" y="2230"/>
                  </a:lnTo>
                  <a:lnTo>
                    <a:pt x="3167" y="2128"/>
                  </a:lnTo>
                  <a:lnTo>
                    <a:pt x="3185" y="2110"/>
                  </a:lnTo>
                  <a:lnTo>
                    <a:pt x="3203" y="2013"/>
                  </a:lnTo>
                  <a:lnTo>
                    <a:pt x="3221" y="2025"/>
                  </a:lnTo>
                  <a:lnTo>
                    <a:pt x="3239" y="1941"/>
                  </a:lnTo>
                  <a:lnTo>
                    <a:pt x="3257" y="1881"/>
                  </a:lnTo>
                  <a:lnTo>
                    <a:pt x="3275" y="1905"/>
                  </a:lnTo>
                  <a:lnTo>
                    <a:pt x="3299" y="1815"/>
                  </a:lnTo>
                  <a:lnTo>
                    <a:pt x="3317" y="1809"/>
                  </a:lnTo>
                  <a:lnTo>
                    <a:pt x="3335" y="1785"/>
                  </a:lnTo>
                  <a:lnTo>
                    <a:pt x="3353" y="1737"/>
                  </a:lnTo>
                  <a:lnTo>
                    <a:pt x="3371" y="1725"/>
                  </a:lnTo>
                  <a:lnTo>
                    <a:pt x="3389" y="1719"/>
                  </a:lnTo>
                  <a:lnTo>
                    <a:pt x="3407" y="1683"/>
                  </a:lnTo>
                  <a:lnTo>
                    <a:pt x="3431" y="1683"/>
                  </a:lnTo>
                  <a:lnTo>
                    <a:pt x="3449" y="1623"/>
                  </a:lnTo>
                  <a:lnTo>
                    <a:pt x="3468" y="1623"/>
                  </a:lnTo>
                  <a:lnTo>
                    <a:pt x="3486" y="1611"/>
                  </a:lnTo>
                  <a:lnTo>
                    <a:pt x="3504" y="1605"/>
                  </a:lnTo>
                  <a:lnTo>
                    <a:pt x="3522" y="1587"/>
                  </a:lnTo>
                  <a:lnTo>
                    <a:pt x="3540" y="1568"/>
                  </a:lnTo>
                  <a:lnTo>
                    <a:pt x="3564" y="1562"/>
                  </a:lnTo>
                  <a:lnTo>
                    <a:pt x="3582" y="1562"/>
                  </a:lnTo>
                  <a:lnTo>
                    <a:pt x="3600" y="1568"/>
                  </a:lnTo>
                  <a:lnTo>
                    <a:pt x="3618" y="1562"/>
                  </a:lnTo>
                  <a:lnTo>
                    <a:pt x="3636" y="1550"/>
                  </a:lnTo>
                  <a:lnTo>
                    <a:pt x="3654" y="1544"/>
                  </a:lnTo>
                  <a:lnTo>
                    <a:pt x="3672" y="1538"/>
                  </a:lnTo>
                  <a:lnTo>
                    <a:pt x="3690" y="1526"/>
                  </a:lnTo>
                  <a:lnTo>
                    <a:pt x="3714" y="1520"/>
                  </a:lnTo>
                  <a:lnTo>
                    <a:pt x="3732" y="1490"/>
                  </a:lnTo>
                  <a:lnTo>
                    <a:pt x="3750" y="1478"/>
                  </a:lnTo>
                  <a:lnTo>
                    <a:pt x="3768" y="1460"/>
                  </a:lnTo>
                  <a:lnTo>
                    <a:pt x="3774" y="1454"/>
                  </a:lnTo>
                </a:path>
              </a:pathLst>
            </a:cu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7"/>
            <p:cNvSpPr/>
            <p:nvPr/>
          </p:nvSpPr>
          <p:spPr>
            <a:xfrm>
              <a:off x="6764338" y="307976"/>
              <a:ext cx="152400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7"/>
            <p:cNvSpPr/>
            <p:nvPr/>
          </p:nvSpPr>
          <p:spPr>
            <a:xfrm>
              <a:off x="3330576" y="4391026"/>
              <a:ext cx="114300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7"/>
            <p:cNvSpPr/>
            <p:nvPr/>
          </p:nvSpPr>
          <p:spPr>
            <a:xfrm>
              <a:off x="3454401" y="4391026"/>
              <a:ext cx="1087438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Pwr  -10 dBm 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7"/>
            <p:cNvSpPr/>
            <p:nvPr/>
          </p:nvSpPr>
          <p:spPr>
            <a:xfrm>
              <a:off x="877888" y="4391026"/>
              <a:ext cx="361950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Ch1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7"/>
            <p:cNvSpPr/>
            <p:nvPr/>
          </p:nvSpPr>
          <p:spPr>
            <a:xfrm>
              <a:off x="1239838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7"/>
            <p:cNvSpPr/>
            <p:nvPr/>
          </p:nvSpPr>
          <p:spPr>
            <a:xfrm>
              <a:off x="1239838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7"/>
            <p:cNvSpPr/>
            <p:nvPr/>
          </p:nvSpPr>
          <p:spPr>
            <a:xfrm>
              <a:off x="1239838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7"/>
            <p:cNvSpPr/>
            <p:nvPr/>
          </p:nvSpPr>
          <p:spPr>
            <a:xfrm>
              <a:off x="1239838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7"/>
            <p:cNvSpPr/>
            <p:nvPr/>
          </p:nvSpPr>
          <p:spPr>
            <a:xfrm>
              <a:off x="1327151" y="4391026"/>
              <a:ext cx="554038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Center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7"/>
            <p:cNvSpPr/>
            <p:nvPr/>
          </p:nvSpPr>
          <p:spPr>
            <a:xfrm>
              <a:off x="1860551" y="4391026"/>
              <a:ext cx="715963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275 MHz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7"/>
            <p:cNvSpPr/>
            <p:nvPr/>
          </p:nvSpPr>
          <p:spPr>
            <a:xfrm>
              <a:off x="2462213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7"/>
            <p:cNvSpPr/>
            <p:nvPr/>
          </p:nvSpPr>
          <p:spPr>
            <a:xfrm>
              <a:off x="2462213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7"/>
            <p:cNvSpPr/>
            <p:nvPr/>
          </p:nvSpPr>
          <p:spPr>
            <a:xfrm>
              <a:off x="2462213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7"/>
            <p:cNvSpPr/>
            <p:nvPr/>
          </p:nvSpPr>
          <p:spPr>
            <a:xfrm>
              <a:off x="2462213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7"/>
            <p:cNvSpPr/>
            <p:nvPr/>
          </p:nvSpPr>
          <p:spPr>
            <a:xfrm>
              <a:off x="2471738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7"/>
            <p:cNvSpPr/>
            <p:nvPr/>
          </p:nvSpPr>
          <p:spPr>
            <a:xfrm>
              <a:off x="2471738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7"/>
            <p:cNvSpPr/>
            <p:nvPr/>
          </p:nvSpPr>
          <p:spPr>
            <a:xfrm>
              <a:off x="2471738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7"/>
            <p:cNvSpPr/>
            <p:nvPr/>
          </p:nvSpPr>
          <p:spPr>
            <a:xfrm>
              <a:off x="2471738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7"/>
            <p:cNvSpPr/>
            <p:nvPr/>
          </p:nvSpPr>
          <p:spPr>
            <a:xfrm>
              <a:off x="2481263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7"/>
            <p:cNvSpPr/>
            <p:nvPr/>
          </p:nvSpPr>
          <p:spPr>
            <a:xfrm>
              <a:off x="2481263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7"/>
            <p:cNvSpPr/>
            <p:nvPr/>
          </p:nvSpPr>
          <p:spPr>
            <a:xfrm>
              <a:off x="2481263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7"/>
            <p:cNvSpPr/>
            <p:nvPr/>
          </p:nvSpPr>
          <p:spPr>
            <a:xfrm>
              <a:off x="2481263" y="43910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7"/>
            <p:cNvSpPr/>
            <p:nvPr/>
          </p:nvSpPr>
          <p:spPr>
            <a:xfrm>
              <a:off x="5819776" y="4391026"/>
              <a:ext cx="447675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Span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7"/>
            <p:cNvSpPr/>
            <p:nvPr/>
          </p:nvSpPr>
          <p:spPr>
            <a:xfrm>
              <a:off x="6257926" y="4391026"/>
              <a:ext cx="715963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450 MHz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7"/>
            <p:cNvSpPr/>
            <p:nvPr/>
          </p:nvSpPr>
          <p:spPr>
            <a:xfrm>
              <a:off x="877888" y="307976"/>
              <a:ext cx="390525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Trc1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7"/>
            <p:cNvSpPr/>
            <p:nvPr/>
          </p:nvSpPr>
          <p:spPr>
            <a:xfrm>
              <a:off x="877888" y="488951"/>
              <a:ext cx="390525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Trc2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7"/>
            <p:cNvSpPr/>
            <p:nvPr/>
          </p:nvSpPr>
          <p:spPr>
            <a:xfrm>
              <a:off x="877888" y="669926"/>
              <a:ext cx="935038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Mem3[Trc2]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7"/>
            <p:cNvSpPr/>
            <p:nvPr/>
          </p:nvSpPr>
          <p:spPr>
            <a:xfrm>
              <a:off x="1717676" y="30797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7"/>
            <p:cNvSpPr/>
            <p:nvPr/>
          </p:nvSpPr>
          <p:spPr>
            <a:xfrm>
              <a:off x="1717676" y="30797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7"/>
            <p:cNvSpPr/>
            <p:nvPr/>
          </p:nvSpPr>
          <p:spPr>
            <a:xfrm>
              <a:off x="1717676" y="30797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7"/>
            <p:cNvSpPr/>
            <p:nvPr/>
          </p:nvSpPr>
          <p:spPr>
            <a:xfrm>
              <a:off x="1717676" y="30797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7"/>
            <p:cNvSpPr/>
            <p:nvPr/>
          </p:nvSpPr>
          <p:spPr>
            <a:xfrm>
              <a:off x="1717676" y="488951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7"/>
            <p:cNvSpPr/>
            <p:nvPr/>
          </p:nvSpPr>
          <p:spPr>
            <a:xfrm>
              <a:off x="1717676" y="488951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7"/>
            <p:cNvSpPr/>
            <p:nvPr/>
          </p:nvSpPr>
          <p:spPr>
            <a:xfrm>
              <a:off x="1717676" y="488951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7"/>
            <p:cNvSpPr/>
            <p:nvPr/>
          </p:nvSpPr>
          <p:spPr>
            <a:xfrm>
              <a:off x="1717676" y="488951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7"/>
            <p:cNvSpPr/>
            <p:nvPr/>
          </p:nvSpPr>
          <p:spPr>
            <a:xfrm>
              <a:off x="1717676" y="6699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7"/>
            <p:cNvSpPr/>
            <p:nvPr/>
          </p:nvSpPr>
          <p:spPr>
            <a:xfrm>
              <a:off x="1717676" y="6699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7"/>
            <p:cNvSpPr/>
            <p:nvPr/>
          </p:nvSpPr>
          <p:spPr>
            <a:xfrm>
              <a:off x="1717676" y="6699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7"/>
            <p:cNvSpPr/>
            <p:nvPr/>
          </p:nvSpPr>
          <p:spPr>
            <a:xfrm>
              <a:off x="1717676" y="6699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7"/>
            <p:cNvSpPr/>
            <p:nvPr/>
          </p:nvSpPr>
          <p:spPr>
            <a:xfrm>
              <a:off x="1765301" y="307976"/>
              <a:ext cx="352425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S11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7"/>
            <p:cNvSpPr/>
            <p:nvPr/>
          </p:nvSpPr>
          <p:spPr>
            <a:xfrm>
              <a:off x="1765301" y="488951"/>
              <a:ext cx="352425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S21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7"/>
            <p:cNvSpPr/>
            <p:nvPr/>
          </p:nvSpPr>
          <p:spPr>
            <a:xfrm>
              <a:off x="2127251" y="307976"/>
              <a:ext cx="630238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dB Mag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7"/>
            <p:cNvSpPr/>
            <p:nvPr/>
          </p:nvSpPr>
          <p:spPr>
            <a:xfrm>
              <a:off x="2127251" y="488951"/>
              <a:ext cx="630238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dB Mag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7"/>
            <p:cNvSpPr/>
            <p:nvPr/>
          </p:nvSpPr>
          <p:spPr>
            <a:xfrm>
              <a:off x="2127251" y="669926"/>
              <a:ext cx="630238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dB Mag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7"/>
            <p:cNvSpPr/>
            <p:nvPr/>
          </p:nvSpPr>
          <p:spPr>
            <a:xfrm>
              <a:off x="2738438" y="307976"/>
              <a:ext cx="487363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 dB /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7"/>
            <p:cNvSpPr/>
            <p:nvPr/>
          </p:nvSpPr>
          <p:spPr>
            <a:xfrm>
              <a:off x="2738438" y="488951"/>
              <a:ext cx="487363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5 dB /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7"/>
            <p:cNvSpPr/>
            <p:nvPr/>
          </p:nvSpPr>
          <p:spPr>
            <a:xfrm>
              <a:off x="2738438" y="669926"/>
              <a:ext cx="487363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5 dB /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7"/>
            <p:cNvSpPr/>
            <p:nvPr/>
          </p:nvSpPr>
          <p:spPr>
            <a:xfrm>
              <a:off x="3214688" y="307976"/>
              <a:ext cx="792163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Ref -6 dB 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7"/>
            <p:cNvSpPr/>
            <p:nvPr/>
          </p:nvSpPr>
          <p:spPr>
            <a:xfrm>
              <a:off x="3214688" y="488951"/>
              <a:ext cx="887413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Ref -20 dB 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7"/>
            <p:cNvSpPr/>
            <p:nvPr/>
          </p:nvSpPr>
          <p:spPr>
            <a:xfrm>
              <a:off x="3214688" y="669926"/>
              <a:ext cx="887413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Ref -20 dB 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7"/>
            <p:cNvSpPr/>
            <p:nvPr/>
          </p:nvSpPr>
          <p:spPr>
            <a:xfrm>
              <a:off x="4054476" y="30797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7"/>
            <p:cNvSpPr/>
            <p:nvPr/>
          </p:nvSpPr>
          <p:spPr>
            <a:xfrm>
              <a:off x="4054476" y="30797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7"/>
            <p:cNvSpPr/>
            <p:nvPr/>
          </p:nvSpPr>
          <p:spPr>
            <a:xfrm>
              <a:off x="4054476" y="30797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7"/>
            <p:cNvSpPr/>
            <p:nvPr/>
          </p:nvSpPr>
          <p:spPr>
            <a:xfrm>
              <a:off x="4054476" y="30797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7"/>
            <p:cNvSpPr/>
            <p:nvPr/>
          </p:nvSpPr>
          <p:spPr>
            <a:xfrm>
              <a:off x="4054476" y="488951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7"/>
            <p:cNvSpPr/>
            <p:nvPr/>
          </p:nvSpPr>
          <p:spPr>
            <a:xfrm>
              <a:off x="4054476" y="488951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7"/>
            <p:cNvSpPr/>
            <p:nvPr/>
          </p:nvSpPr>
          <p:spPr>
            <a:xfrm>
              <a:off x="4054476" y="488951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7"/>
            <p:cNvSpPr/>
            <p:nvPr/>
          </p:nvSpPr>
          <p:spPr>
            <a:xfrm>
              <a:off x="4054476" y="488951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7"/>
            <p:cNvSpPr/>
            <p:nvPr/>
          </p:nvSpPr>
          <p:spPr>
            <a:xfrm>
              <a:off x="4054476" y="6699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7"/>
            <p:cNvSpPr/>
            <p:nvPr/>
          </p:nvSpPr>
          <p:spPr>
            <a:xfrm>
              <a:off x="4054476" y="6699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7"/>
            <p:cNvSpPr/>
            <p:nvPr/>
          </p:nvSpPr>
          <p:spPr>
            <a:xfrm>
              <a:off x="4054476" y="6699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7"/>
            <p:cNvSpPr/>
            <p:nvPr/>
          </p:nvSpPr>
          <p:spPr>
            <a:xfrm>
              <a:off x="4054476" y="6699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7"/>
            <p:cNvSpPr/>
            <p:nvPr/>
          </p:nvSpPr>
          <p:spPr>
            <a:xfrm>
              <a:off x="4140201" y="307976"/>
              <a:ext cx="314325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Cal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7"/>
            <p:cNvSpPr/>
            <p:nvPr/>
          </p:nvSpPr>
          <p:spPr>
            <a:xfrm>
              <a:off x="4140201" y="488951"/>
              <a:ext cx="573088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Cal Off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7"/>
            <p:cNvSpPr/>
            <p:nvPr/>
          </p:nvSpPr>
          <p:spPr>
            <a:xfrm>
              <a:off x="4140201" y="6699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7"/>
            <p:cNvSpPr/>
            <p:nvPr/>
          </p:nvSpPr>
          <p:spPr>
            <a:xfrm>
              <a:off x="4140201" y="6699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7"/>
            <p:cNvSpPr/>
            <p:nvPr/>
          </p:nvSpPr>
          <p:spPr>
            <a:xfrm>
              <a:off x="4140201" y="6699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7"/>
            <p:cNvSpPr/>
            <p:nvPr/>
          </p:nvSpPr>
          <p:spPr>
            <a:xfrm>
              <a:off x="4140201" y="6699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7"/>
            <p:cNvSpPr/>
            <p:nvPr/>
          </p:nvSpPr>
          <p:spPr>
            <a:xfrm>
              <a:off x="4102101" y="946151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7"/>
            <p:cNvSpPr/>
            <p:nvPr/>
          </p:nvSpPr>
          <p:spPr>
            <a:xfrm>
              <a:off x="4102101" y="946151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7"/>
            <p:cNvSpPr/>
            <p:nvPr/>
          </p:nvSpPr>
          <p:spPr>
            <a:xfrm>
              <a:off x="4102101" y="946151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7"/>
            <p:cNvSpPr/>
            <p:nvPr/>
          </p:nvSpPr>
          <p:spPr>
            <a:xfrm>
              <a:off x="4102101" y="946151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7"/>
            <p:cNvSpPr/>
            <p:nvPr/>
          </p:nvSpPr>
          <p:spPr>
            <a:xfrm>
              <a:off x="4102101" y="1128713"/>
              <a:ext cx="123825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•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7"/>
            <p:cNvSpPr/>
            <p:nvPr/>
          </p:nvSpPr>
          <p:spPr>
            <a:xfrm>
              <a:off x="4178301" y="1128713"/>
              <a:ext cx="152400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7"/>
            <p:cNvSpPr/>
            <p:nvPr/>
          </p:nvSpPr>
          <p:spPr>
            <a:xfrm>
              <a:off x="4541838" y="1128713"/>
              <a:ext cx="839788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275.00000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7"/>
            <p:cNvSpPr/>
            <p:nvPr/>
          </p:nvSpPr>
          <p:spPr>
            <a:xfrm>
              <a:off x="5334001" y="1128713"/>
              <a:ext cx="447675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 MHz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7"/>
            <p:cNvSpPr/>
            <p:nvPr/>
          </p:nvSpPr>
          <p:spPr>
            <a:xfrm>
              <a:off x="5867401" y="1128713"/>
              <a:ext cx="620713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-31.938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7"/>
            <p:cNvSpPr/>
            <p:nvPr/>
          </p:nvSpPr>
          <p:spPr>
            <a:xfrm>
              <a:off x="6459538" y="1128713"/>
              <a:ext cx="352425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 dB 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7"/>
            <p:cNvSpPr/>
            <p:nvPr/>
          </p:nvSpPr>
          <p:spPr>
            <a:xfrm>
              <a:off x="1001713" y="974726"/>
              <a:ext cx="352425" cy="219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US" sz="13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S21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7"/>
            <p:cNvSpPr/>
            <p:nvPr/>
          </p:nvSpPr>
          <p:spPr>
            <a:xfrm>
              <a:off x="1346201" y="9747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7"/>
            <p:cNvSpPr/>
            <p:nvPr/>
          </p:nvSpPr>
          <p:spPr>
            <a:xfrm>
              <a:off x="1346201" y="9747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7"/>
            <p:cNvSpPr/>
            <p:nvPr/>
          </p:nvSpPr>
          <p:spPr>
            <a:xfrm>
              <a:off x="1346201" y="9747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7"/>
            <p:cNvSpPr/>
            <p:nvPr/>
          </p:nvSpPr>
          <p:spPr>
            <a:xfrm>
              <a:off x="1346201" y="974726"/>
              <a:ext cx="66675" cy="3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7"/>
            <p:cNvSpPr/>
            <p:nvPr/>
          </p:nvSpPr>
          <p:spPr>
            <a:xfrm>
              <a:off x="4722813" y="1509714"/>
              <a:ext cx="84" cy="3584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7"/>
            <p:cNvSpPr/>
            <p:nvPr/>
          </p:nvSpPr>
          <p:spPr>
            <a:xfrm>
              <a:off x="3825876" y="3360738"/>
              <a:ext cx="76200" cy="66675"/>
            </a:xfrm>
            <a:custGeom>
              <a:rect b="b" l="l" r="r" t="t"/>
              <a:pathLst>
                <a:path extrusionOk="0" h="42" w="48">
                  <a:moveTo>
                    <a:pt x="24" y="42"/>
                  </a:moveTo>
                  <a:lnTo>
                    <a:pt x="48" y="0"/>
                  </a:lnTo>
                  <a:lnTo>
                    <a:pt x="0" y="0"/>
                  </a:lnTo>
                  <a:lnTo>
                    <a:pt x="24" y="42"/>
                  </a:lnTo>
                  <a:close/>
                </a:path>
              </a:pathLst>
            </a:custGeom>
            <a:solidFill>
              <a:srgbClr val="00FFFF"/>
            </a:solidFill>
            <a:ln cap="flat" cmpd="sng" w="9525">
              <a:solidFill>
                <a:srgbClr val="00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7"/>
            <p:cNvSpPr/>
            <p:nvPr/>
          </p:nvSpPr>
          <p:spPr>
            <a:xfrm>
              <a:off x="3783013" y="3179763"/>
              <a:ext cx="161925" cy="2000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FFFF"/>
                </a:buClr>
                <a:buSzPts val="1100"/>
                <a:buFont typeface="Arial"/>
                <a:buNone/>
              </a:pPr>
              <a:r>
                <a:rPr b="1" i="0" lang="en-US" sz="11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3" name="Google Shape;523;p7"/>
          <p:cNvSpPr txBox="1"/>
          <p:nvPr>
            <p:ph type="title"/>
          </p:nvPr>
        </p:nvSpPr>
        <p:spPr>
          <a:xfrm>
            <a:off x="323850" y="86916"/>
            <a:ext cx="8496300" cy="5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Results: resonant circuit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" name="Google Shape;52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96136" y="1203598"/>
            <a:ext cx="2952328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8"/>
          <p:cNvSpPr txBox="1"/>
          <p:nvPr>
            <p:ph type="title"/>
          </p:nvPr>
        </p:nvSpPr>
        <p:spPr>
          <a:xfrm>
            <a:off x="323850" y="86916"/>
            <a:ext cx="8496300" cy="5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Conclusion</a:t>
            </a:r>
            <a:endParaRPr/>
          </a:p>
        </p:txBody>
      </p:sp>
      <p:sp>
        <p:nvSpPr>
          <p:cNvPr id="530" name="Google Shape;530;p8"/>
          <p:cNvSpPr txBox="1"/>
          <p:nvPr>
            <p:ph idx="1" type="body"/>
          </p:nvPr>
        </p:nvSpPr>
        <p:spPr>
          <a:xfrm>
            <a:off x="457200" y="844153"/>
            <a:ext cx="8229600" cy="38421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lang="en-US"/>
              <a:t>probe design works; it’s tough and stable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t/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t/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lang="en-US"/>
              <a:t>Github repository is public: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lang="en-US"/>
              <a:t>future work: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</a:pPr>
            <a:r>
              <a:rPr lang="en-US"/>
              <a:t>revise to minimize intrinsic coupling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</a:pPr>
            <a:r>
              <a:rPr lang="en-US"/>
              <a:t>incorporate fine adjustment of coupling</a:t>
            </a:r>
            <a:endParaRPr/>
          </a:p>
        </p:txBody>
      </p:sp>
      <p:pic>
        <p:nvPicPr>
          <p:cNvPr id="531" name="Google Shape;531;p8"/>
          <p:cNvPicPr preferRelativeResize="0"/>
          <p:nvPr/>
        </p:nvPicPr>
        <p:blipFill rotWithShape="1">
          <a:blip r:embed="rId4">
            <a:alphaModFix/>
          </a:blip>
          <a:srcRect b="38800" l="6951" r="10100" t="18771"/>
          <a:stretch/>
        </p:blipFill>
        <p:spPr>
          <a:xfrm>
            <a:off x="1259632" y="1347614"/>
            <a:ext cx="4320480" cy="1657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Nicola\Logos\Funding_agencies\NSERC_C.jpg" id="537" name="Google Shape;53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5854" y="1433078"/>
            <a:ext cx="2664296" cy="1332148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9"/>
          <p:cNvSpPr txBox="1"/>
          <p:nvPr>
            <p:ph type="title"/>
          </p:nvPr>
        </p:nvSpPr>
        <p:spPr>
          <a:xfrm>
            <a:off x="323850" y="86916"/>
            <a:ext cx="8496300" cy="5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Acknowledgements</a:t>
            </a:r>
            <a:endParaRPr/>
          </a:p>
        </p:txBody>
      </p:sp>
      <p:sp>
        <p:nvSpPr>
          <p:cNvPr id="539" name="Google Shape;539;p9"/>
          <p:cNvSpPr txBox="1"/>
          <p:nvPr>
            <p:ph idx="1" type="body"/>
          </p:nvPr>
        </p:nvSpPr>
        <p:spPr>
          <a:xfrm>
            <a:off x="457200" y="1059582"/>
            <a:ext cx="8229600" cy="36267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lang="en-US" sz="2400"/>
              <a:t>Natural Sciences and Engineering Research Council (Canada)</a:t>
            </a:r>
            <a:endParaRPr/>
          </a:p>
        </p:txBody>
      </p:sp>
      <p:pic>
        <p:nvPicPr>
          <p:cNvPr descr="D:\Nicola\Logos\AHS\comm-vis-ident-logo-ahs-colour.gif" id="540" name="Google Shape;54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92461" y="3125266"/>
            <a:ext cx="2717551" cy="8262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:\Nicola\Logos\UofA\UA-MED-COLOUR.png" id="541" name="Google Shape;541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1553" y="3867894"/>
            <a:ext cx="5112568" cy="545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55576" y="2405186"/>
            <a:ext cx="4464170" cy="72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P_light_BG_slides">
  <a:themeElements>
    <a:clrScheme name="1_MP light bkgnd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2013-02-06T04:56:04Z</dcterms:created>
  <dc:creator>adam</dc:creator>
</cp:coreProperties>
</file>